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53"/>
  </p:notesMasterIdLst>
  <p:sldIdLst>
    <p:sldId id="256" r:id="rId6"/>
    <p:sldId id="300" r:id="rId7"/>
    <p:sldId id="335" r:id="rId8"/>
    <p:sldId id="313" r:id="rId9"/>
    <p:sldId id="315" r:id="rId10"/>
    <p:sldId id="320" r:id="rId11"/>
    <p:sldId id="319" r:id="rId12"/>
    <p:sldId id="321" r:id="rId13"/>
    <p:sldId id="322" r:id="rId14"/>
    <p:sldId id="314" r:id="rId15"/>
    <p:sldId id="337" r:id="rId16"/>
    <p:sldId id="344" r:id="rId17"/>
    <p:sldId id="365" r:id="rId18"/>
    <p:sldId id="379" r:id="rId19"/>
    <p:sldId id="385" r:id="rId20"/>
    <p:sldId id="380" r:id="rId21"/>
    <p:sldId id="381" r:id="rId22"/>
    <p:sldId id="382" r:id="rId23"/>
    <p:sldId id="383" r:id="rId24"/>
    <p:sldId id="384" r:id="rId25"/>
    <p:sldId id="386" r:id="rId26"/>
    <p:sldId id="387" r:id="rId27"/>
    <p:sldId id="388" r:id="rId28"/>
    <p:sldId id="389" r:id="rId29"/>
    <p:sldId id="390" r:id="rId30"/>
    <p:sldId id="391" r:id="rId31"/>
    <p:sldId id="377" r:id="rId32"/>
    <p:sldId id="358" r:id="rId33"/>
    <p:sldId id="353" r:id="rId34"/>
    <p:sldId id="367" r:id="rId35"/>
    <p:sldId id="368" r:id="rId36"/>
    <p:sldId id="371" r:id="rId37"/>
    <p:sldId id="376" r:id="rId38"/>
    <p:sldId id="345" r:id="rId39"/>
    <p:sldId id="366" r:id="rId40"/>
    <p:sldId id="369" r:id="rId41"/>
    <p:sldId id="370" r:id="rId42"/>
    <p:sldId id="372" r:id="rId43"/>
    <p:sldId id="373" r:id="rId44"/>
    <p:sldId id="374" r:id="rId45"/>
    <p:sldId id="375" r:id="rId46"/>
    <p:sldId id="378" r:id="rId47"/>
    <p:sldId id="341" r:id="rId48"/>
    <p:sldId id="364" r:id="rId49"/>
    <p:sldId id="297" r:id="rId50"/>
    <p:sldId id="342" r:id="rId51"/>
    <p:sldId id="312" r:id="rId52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CB75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1FC37A-0D30-43D1-A349-EA121325E59B}" v="2" dt="2025-07-18T09:16:30.028"/>
    <p1510:client id="{0F6D11DA-0ACF-4E6A-AD3A-B3A930A42CAC}" v="209" dt="2025-07-18T10:10:53.1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สไตล์สีปานกลาง 2 - เน้น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สไตล์สีปานกลาง 2 - เน้น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attikan Laewarit" userId="S::nirattil@ais.co.th::c4b65a7b-4341-408f-a4f9-9a5a3f9e69bf" providerId="AD" clId="Web-{061FC37A-0D30-43D1-A349-EA121325E59B}"/>
    <pc:docChg chg="modSld sldOrd">
      <pc:chgData name="Nirattikan Laewarit" userId="S::nirattil@ais.co.th::c4b65a7b-4341-408f-a4f9-9a5a3f9e69bf" providerId="AD" clId="Web-{061FC37A-0D30-43D1-A349-EA121325E59B}" dt="2025-07-18T09:16:30.028" v="1"/>
      <pc:docMkLst>
        <pc:docMk/>
      </pc:docMkLst>
      <pc:sldChg chg="modSp">
        <pc:chgData name="Nirattikan Laewarit" userId="S::nirattil@ais.co.th::c4b65a7b-4341-408f-a4f9-9a5a3f9e69bf" providerId="AD" clId="Web-{061FC37A-0D30-43D1-A349-EA121325E59B}" dt="2025-07-18T09:16:17.138" v="0" actId="1076"/>
        <pc:sldMkLst>
          <pc:docMk/>
          <pc:sldMk cId="3547025533" sldId="315"/>
        </pc:sldMkLst>
        <pc:picChg chg="mod">
          <ac:chgData name="Nirattikan Laewarit" userId="S::nirattil@ais.co.th::c4b65a7b-4341-408f-a4f9-9a5a3f9e69bf" providerId="AD" clId="Web-{061FC37A-0D30-43D1-A349-EA121325E59B}" dt="2025-07-18T09:16:17.138" v="0" actId="1076"/>
          <ac:picMkLst>
            <pc:docMk/>
            <pc:sldMk cId="3547025533" sldId="315"/>
            <ac:picMk id="5" creationId="{B9F321D1-1DA1-A03A-15C2-A2E24AC63342}"/>
          </ac:picMkLst>
        </pc:picChg>
      </pc:sldChg>
      <pc:sldChg chg="ord">
        <pc:chgData name="Nirattikan Laewarit" userId="S::nirattil@ais.co.th::c4b65a7b-4341-408f-a4f9-9a5a3f9e69bf" providerId="AD" clId="Web-{061FC37A-0D30-43D1-A349-EA121325E59B}" dt="2025-07-18T09:16:30.028" v="1"/>
        <pc:sldMkLst>
          <pc:docMk/>
          <pc:sldMk cId="2419903588" sldId="319"/>
        </pc:sldMkLst>
      </pc:sldChg>
    </pc:docChg>
  </pc:docChgLst>
  <pc:docChgLst>
    <pc:chgData name="Surasak Kerdphon" userId="adfae8e9-da51-426a-a783-dc33f7055919" providerId="ADAL" clId="{338A798A-BDF3-4A2F-903D-5B4E9087EB5B}"/>
    <pc:docChg chg="undo custSel addSld modSld sldOrd">
      <pc:chgData name="Surasak Kerdphon" userId="adfae8e9-da51-426a-a783-dc33f7055919" providerId="ADAL" clId="{338A798A-BDF3-4A2F-903D-5B4E9087EB5B}" dt="2025-06-20T08:58:45.381" v="812" actId="1076"/>
      <pc:docMkLst>
        <pc:docMk/>
      </pc:docMkLst>
      <pc:sldChg chg="addSp delSp modSp mod">
        <pc:chgData name="Surasak Kerdphon" userId="adfae8e9-da51-426a-a783-dc33f7055919" providerId="ADAL" clId="{338A798A-BDF3-4A2F-903D-5B4E9087EB5B}" dt="2025-05-29T07:19:28.068" v="230" actId="20577"/>
        <pc:sldMkLst>
          <pc:docMk/>
          <pc:sldMk cId="1993706298" sldId="261"/>
        </pc:sldMkLst>
      </pc:sldChg>
      <pc:sldChg chg="modSp mod">
        <pc:chgData name="Surasak Kerdphon" userId="adfae8e9-da51-426a-a783-dc33f7055919" providerId="ADAL" clId="{338A798A-BDF3-4A2F-903D-5B4E9087EB5B}" dt="2025-06-18T09:00:23.384" v="387" actId="403"/>
        <pc:sldMkLst>
          <pc:docMk/>
          <pc:sldMk cId="2957469434" sldId="312"/>
        </pc:sldMkLst>
        <pc:spChg chg="mod">
          <ac:chgData name="Surasak Kerdphon" userId="adfae8e9-da51-426a-a783-dc33f7055919" providerId="ADAL" clId="{338A798A-BDF3-4A2F-903D-5B4E9087EB5B}" dt="2025-06-18T09:00:23.384" v="387" actId="403"/>
          <ac:spMkLst>
            <pc:docMk/>
            <pc:sldMk cId="2957469434" sldId="312"/>
            <ac:spMk id="3" creationId="{4FE87665-9137-4463-8105-3D7A4497E5B6}"/>
          </ac:spMkLst>
        </pc:spChg>
      </pc:sldChg>
      <pc:sldChg chg="modSp mod">
        <pc:chgData name="Surasak Kerdphon" userId="adfae8e9-da51-426a-a783-dc33f7055919" providerId="ADAL" clId="{338A798A-BDF3-4A2F-903D-5B4E9087EB5B}" dt="2025-06-18T09:01:19.277" v="393" actId="20577"/>
        <pc:sldMkLst>
          <pc:docMk/>
          <pc:sldMk cId="151134824" sldId="336"/>
        </pc:sldMkLst>
      </pc:sldChg>
      <pc:sldChg chg="addSp modSp mod">
        <pc:chgData name="Surasak Kerdphon" userId="adfae8e9-da51-426a-a783-dc33f7055919" providerId="ADAL" clId="{338A798A-BDF3-4A2F-903D-5B4E9087EB5B}" dt="2025-05-27T10:26:51.974" v="170" actId="14100"/>
        <pc:sldMkLst>
          <pc:docMk/>
          <pc:sldMk cId="3764065671" sldId="340"/>
        </pc:sldMkLst>
      </pc:sldChg>
      <pc:sldChg chg="modSp mod">
        <pc:chgData name="Surasak Kerdphon" userId="adfae8e9-da51-426a-a783-dc33f7055919" providerId="ADAL" clId="{338A798A-BDF3-4A2F-903D-5B4E9087EB5B}" dt="2025-06-18T09:00:51.592" v="391" actId="20577"/>
        <pc:sldMkLst>
          <pc:docMk/>
          <pc:sldMk cId="2501419318" sldId="341"/>
        </pc:sldMkLst>
        <pc:graphicFrameChg chg="modGraphic">
          <ac:chgData name="Surasak Kerdphon" userId="adfae8e9-da51-426a-a783-dc33f7055919" providerId="ADAL" clId="{338A798A-BDF3-4A2F-903D-5B4E9087EB5B}" dt="2025-06-18T09:00:51.592" v="391" actId="20577"/>
          <ac:graphicFrameMkLst>
            <pc:docMk/>
            <pc:sldMk cId="2501419318" sldId="341"/>
            <ac:graphicFrameMk id="7" creationId="{B271F4E1-E4A4-4ED8-F5AB-C1391C3E1794}"/>
          </ac:graphicFrameMkLst>
        </pc:graphicFrameChg>
      </pc:sldChg>
      <pc:sldChg chg="addSp delSp modSp mod">
        <pc:chgData name="Surasak Kerdphon" userId="adfae8e9-da51-426a-a783-dc33f7055919" providerId="ADAL" clId="{338A798A-BDF3-4A2F-903D-5B4E9087EB5B}" dt="2025-06-19T08:35:06.987" v="394" actId="478"/>
        <pc:sldMkLst>
          <pc:docMk/>
          <pc:sldMk cId="1988760518" sldId="345"/>
        </pc:sldMkLst>
      </pc:sldChg>
      <pc:sldChg chg="mod modShow">
        <pc:chgData name="Surasak Kerdphon" userId="adfae8e9-da51-426a-a783-dc33f7055919" providerId="ADAL" clId="{338A798A-BDF3-4A2F-903D-5B4E9087EB5B}" dt="2025-05-29T03:15:30.319" v="171" actId="729"/>
        <pc:sldMkLst>
          <pc:docMk/>
          <pc:sldMk cId="2718999046" sldId="351"/>
        </pc:sldMkLst>
      </pc:sldChg>
      <pc:sldChg chg="mod modShow">
        <pc:chgData name="Surasak Kerdphon" userId="adfae8e9-da51-426a-a783-dc33f7055919" providerId="ADAL" clId="{338A798A-BDF3-4A2F-903D-5B4E9087EB5B}" dt="2025-05-29T03:15:32.964" v="172" actId="729"/>
        <pc:sldMkLst>
          <pc:docMk/>
          <pc:sldMk cId="262391894" sldId="352"/>
        </pc:sldMkLst>
      </pc:sldChg>
      <pc:sldChg chg="addSp delSp modSp mod">
        <pc:chgData name="Surasak Kerdphon" userId="adfae8e9-da51-426a-a783-dc33f7055919" providerId="ADAL" clId="{338A798A-BDF3-4A2F-903D-5B4E9087EB5B}" dt="2025-06-18T08:46:31.962" v="240" actId="207"/>
        <pc:sldMkLst>
          <pc:docMk/>
          <pc:sldMk cId="945148031" sldId="353"/>
        </pc:sldMkLst>
      </pc:sldChg>
      <pc:sldChg chg="modSp mod">
        <pc:chgData name="Surasak Kerdphon" userId="adfae8e9-da51-426a-a783-dc33f7055919" providerId="ADAL" clId="{338A798A-BDF3-4A2F-903D-5B4E9087EB5B}" dt="2025-06-18T08:58:30.094" v="383" actId="208"/>
        <pc:sldMkLst>
          <pc:docMk/>
          <pc:sldMk cId="2370401058" sldId="358"/>
        </pc:sldMkLst>
      </pc:sldChg>
      <pc:sldChg chg="addSp delSp modSp mod ord">
        <pc:chgData name="Surasak Kerdphon" userId="adfae8e9-da51-426a-a783-dc33f7055919" providerId="ADAL" clId="{338A798A-BDF3-4A2F-903D-5B4E9087EB5B}" dt="2025-06-20T08:57:56.711" v="801" actId="115"/>
        <pc:sldMkLst>
          <pc:docMk/>
          <pc:sldMk cId="1587288951" sldId="359"/>
        </pc:sldMkLst>
      </pc:sldChg>
      <pc:sldChg chg="addSp delSp modSp add mod">
        <pc:chgData name="Surasak Kerdphon" userId="adfae8e9-da51-426a-a783-dc33f7055919" providerId="ADAL" clId="{338A798A-BDF3-4A2F-903D-5B4E9087EB5B}" dt="2025-06-20T08:58:45.381" v="812" actId="1076"/>
        <pc:sldMkLst>
          <pc:docMk/>
          <pc:sldMk cId="3217954759" sldId="363"/>
        </pc:sldMkLst>
      </pc:sldChg>
    </pc:docChg>
  </pc:docChgLst>
  <pc:docChgLst>
    <pc:chgData name="Atchara Kanlueang" userId="92ab033f-36b6-4eb1-b23b-3040e5957177" providerId="ADAL" clId="{CB431F0E-F272-4783-BED1-D20FAD4164B3}"/>
    <pc:docChg chg="custSel addSld modSld">
      <pc:chgData name="Atchara Kanlueang" userId="92ab033f-36b6-4eb1-b23b-3040e5957177" providerId="ADAL" clId="{CB431F0E-F272-4783-BED1-D20FAD4164B3}" dt="2025-07-15T08:29:22.683" v="45" actId="14100"/>
      <pc:docMkLst>
        <pc:docMk/>
      </pc:docMkLst>
      <pc:sldChg chg="addSp delSp modSp add mod">
        <pc:chgData name="Atchara Kanlueang" userId="92ab033f-36b6-4eb1-b23b-3040e5957177" providerId="ADAL" clId="{CB431F0E-F272-4783-BED1-D20FAD4164B3}" dt="2025-07-15T08:29:22.683" v="45" actId="14100"/>
        <pc:sldMkLst>
          <pc:docMk/>
          <pc:sldMk cId="4035787457" sldId="377"/>
        </pc:sldMkLst>
        <pc:spChg chg="add mod">
          <ac:chgData name="Atchara Kanlueang" userId="92ab033f-36b6-4eb1-b23b-3040e5957177" providerId="ADAL" clId="{CB431F0E-F272-4783-BED1-D20FAD4164B3}" dt="2025-07-15T08:29:22.683" v="45" actId="14100"/>
          <ac:spMkLst>
            <pc:docMk/>
            <pc:sldMk cId="4035787457" sldId="377"/>
            <ac:spMk id="3" creationId="{FD9E7574-DE3C-49EB-F959-363582C1A160}"/>
          </ac:spMkLst>
        </pc:spChg>
        <pc:spChg chg="mod">
          <ac:chgData name="Atchara Kanlueang" userId="92ab033f-36b6-4eb1-b23b-3040e5957177" providerId="ADAL" clId="{CB431F0E-F272-4783-BED1-D20FAD4164B3}" dt="2025-07-15T08:29:11.967" v="43" actId="20577"/>
          <ac:spMkLst>
            <pc:docMk/>
            <pc:sldMk cId="4035787457" sldId="377"/>
            <ac:spMk id="12" creationId="{181EB888-3FED-B730-57BD-1366E5C2F9C0}"/>
          </ac:spMkLst>
        </pc:spChg>
      </pc:sldChg>
    </pc:docChg>
  </pc:docChgLst>
  <pc:docChgLst>
    <pc:chgData name="Surasak Kerdphon" userId="adfae8e9-da51-426a-a783-dc33f7055919" providerId="ADAL" clId="{0F6D11DA-0ACF-4E6A-AD3A-B3A930A42CAC}"/>
    <pc:docChg chg="undo custSel addSld modSld">
      <pc:chgData name="Surasak Kerdphon" userId="adfae8e9-da51-426a-a783-dc33f7055919" providerId="ADAL" clId="{0F6D11DA-0ACF-4E6A-AD3A-B3A930A42CAC}" dt="2025-07-18T10:11:00.014" v="305" actId="1076"/>
      <pc:docMkLst>
        <pc:docMk/>
      </pc:docMkLst>
      <pc:sldChg chg="addSp delSp modSp new mod">
        <pc:chgData name="Surasak Kerdphon" userId="adfae8e9-da51-426a-a783-dc33f7055919" providerId="ADAL" clId="{0F6D11DA-0ACF-4E6A-AD3A-B3A930A42CAC}" dt="2025-07-17T09:42:23.329" v="39" actId="14100"/>
        <pc:sldMkLst>
          <pc:docMk/>
          <pc:sldMk cId="2114715940" sldId="378"/>
        </pc:sldMkLst>
        <pc:spChg chg="mod">
          <ac:chgData name="Surasak Kerdphon" userId="adfae8e9-da51-426a-a783-dc33f7055919" providerId="ADAL" clId="{0F6D11DA-0ACF-4E6A-AD3A-B3A930A42CAC}" dt="2025-07-17T09:42:23.329" v="39" actId="14100"/>
          <ac:spMkLst>
            <pc:docMk/>
            <pc:sldMk cId="2114715940" sldId="378"/>
            <ac:spMk id="2" creationId="{13A3857B-52FD-1814-BBFB-C867FC5E386E}"/>
          </ac:spMkLst>
        </pc:spChg>
        <pc:spChg chg="del">
          <ac:chgData name="Surasak Kerdphon" userId="adfae8e9-da51-426a-a783-dc33f7055919" providerId="ADAL" clId="{0F6D11DA-0ACF-4E6A-AD3A-B3A930A42CAC}" dt="2025-07-17T09:41:26.817" v="1" actId="931"/>
          <ac:spMkLst>
            <pc:docMk/>
            <pc:sldMk cId="2114715940" sldId="378"/>
            <ac:spMk id="3" creationId="{18392F60-5894-1322-ABEB-CA1A39F1372B}"/>
          </ac:spMkLst>
        </pc:spChg>
        <pc:picChg chg="add mod">
          <ac:chgData name="Surasak Kerdphon" userId="adfae8e9-da51-426a-a783-dc33f7055919" providerId="ADAL" clId="{0F6D11DA-0ACF-4E6A-AD3A-B3A930A42CAC}" dt="2025-07-17T09:41:57.530" v="31" actId="1076"/>
          <ac:picMkLst>
            <pc:docMk/>
            <pc:sldMk cId="2114715940" sldId="378"/>
            <ac:picMk id="5" creationId="{FB4A8478-D2A0-97BB-99BC-A4C253FB8C0E}"/>
          </ac:picMkLst>
        </pc:picChg>
      </pc:sldChg>
      <pc:sldChg chg="addSp delSp modSp add mod">
        <pc:chgData name="Surasak Kerdphon" userId="adfae8e9-da51-426a-a783-dc33f7055919" providerId="ADAL" clId="{0F6D11DA-0ACF-4E6A-AD3A-B3A930A42CAC}" dt="2025-07-18T09:54:58.998" v="229" actId="403"/>
        <pc:sldMkLst>
          <pc:docMk/>
          <pc:sldMk cId="346325076" sldId="379"/>
        </pc:sldMkLst>
        <pc:spChg chg="mod">
          <ac:chgData name="Surasak Kerdphon" userId="adfae8e9-da51-426a-a783-dc33f7055919" providerId="ADAL" clId="{0F6D11DA-0ACF-4E6A-AD3A-B3A930A42CAC}" dt="2025-07-18T09:48:10.087" v="184" actId="20577"/>
          <ac:spMkLst>
            <pc:docMk/>
            <pc:sldMk cId="346325076" sldId="379"/>
            <ac:spMk id="5" creationId="{EED88601-5A46-103B-6938-8849A20A688D}"/>
          </ac:spMkLst>
        </pc:spChg>
        <pc:spChg chg="add mod">
          <ac:chgData name="Surasak Kerdphon" userId="adfae8e9-da51-426a-a783-dc33f7055919" providerId="ADAL" clId="{0F6D11DA-0ACF-4E6A-AD3A-B3A930A42CAC}" dt="2025-07-18T09:54:58.998" v="229" actId="403"/>
          <ac:spMkLst>
            <pc:docMk/>
            <pc:sldMk cId="346325076" sldId="379"/>
            <ac:spMk id="7" creationId="{A50D44FE-7544-FD83-4FEB-1D1F154AD955}"/>
          </ac:spMkLst>
        </pc:spChg>
        <pc:graphicFrameChg chg="del">
          <ac:chgData name="Surasak Kerdphon" userId="adfae8e9-da51-426a-a783-dc33f7055919" providerId="ADAL" clId="{0F6D11DA-0ACF-4E6A-AD3A-B3A930A42CAC}" dt="2025-07-18T09:18:17.724" v="41" actId="478"/>
          <ac:graphicFrameMkLst>
            <pc:docMk/>
            <pc:sldMk cId="346325076" sldId="379"/>
            <ac:graphicFrameMk id="4" creationId="{FD462F26-D3B1-316D-17F3-68CE43DA969C}"/>
          </ac:graphicFrameMkLst>
        </pc:graphicFrameChg>
        <pc:picChg chg="add del mod">
          <ac:chgData name="Surasak Kerdphon" userId="adfae8e9-da51-426a-a783-dc33f7055919" providerId="ADAL" clId="{0F6D11DA-0ACF-4E6A-AD3A-B3A930A42CAC}" dt="2025-07-18T09:48:00.753" v="179" actId="478"/>
          <ac:picMkLst>
            <pc:docMk/>
            <pc:sldMk cId="346325076" sldId="379"/>
            <ac:picMk id="3" creationId="{7B8B8101-CCE1-02F1-064D-1A2CAEDC011B}"/>
          </ac:picMkLst>
        </pc:picChg>
      </pc:sldChg>
      <pc:sldChg chg="addSp delSp modSp add mod">
        <pc:chgData name="Surasak Kerdphon" userId="adfae8e9-da51-426a-a783-dc33f7055919" providerId="ADAL" clId="{0F6D11DA-0ACF-4E6A-AD3A-B3A930A42CAC}" dt="2025-07-18T09:39:00.827" v="139" actId="1076"/>
        <pc:sldMkLst>
          <pc:docMk/>
          <pc:sldMk cId="1923617954" sldId="380"/>
        </pc:sldMkLst>
        <pc:picChg chg="del mod">
          <ac:chgData name="Surasak Kerdphon" userId="adfae8e9-da51-426a-a783-dc33f7055919" providerId="ADAL" clId="{0F6D11DA-0ACF-4E6A-AD3A-B3A930A42CAC}" dt="2025-07-18T09:38:18.034" v="132" actId="478"/>
          <ac:picMkLst>
            <pc:docMk/>
            <pc:sldMk cId="1923617954" sldId="380"/>
            <ac:picMk id="3" creationId="{2E95483A-2AD7-87EA-3990-956A8F53D845}"/>
          </ac:picMkLst>
        </pc:picChg>
        <pc:picChg chg="add mod">
          <ac:chgData name="Surasak Kerdphon" userId="adfae8e9-da51-426a-a783-dc33f7055919" providerId="ADAL" clId="{0F6D11DA-0ACF-4E6A-AD3A-B3A930A42CAC}" dt="2025-07-18T09:39:00.827" v="139" actId="1076"/>
          <ac:picMkLst>
            <pc:docMk/>
            <pc:sldMk cId="1923617954" sldId="380"/>
            <ac:picMk id="4" creationId="{F908ACF2-C4F9-6DE9-CB5E-3047CDD10F06}"/>
          </ac:picMkLst>
        </pc:picChg>
      </pc:sldChg>
      <pc:sldChg chg="addSp delSp modSp add mod">
        <pc:chgData name="Surasak Kerdphon" userId="adfae8e9-da51-426a-a783-dc33f7055919" providerId="ADAL" clId="{0F6D11DA-0ACF-4E6A-AD3A-B3A930A42CAC}" dt="2025-07-18T09:41:48.388" v="144" actId="1076"/>
        <pc:sldMkLst>
          <pc:docMk/>
          <pc:sldMk cId="3844763582" sldId="381"/>
        </pc:sldMkLst>
        <pc:picChg chg="add mod">
          <ac:chgData name="Surasak Kerdphon" userId="adfae8e9-da51-426a-a783-dc33f7055919" providerId="ADAL" clId="{0F6D11DA-0ACF-4E6A-AD3A-B3A930A42CAC}" dt="2025-07-18T09:41:48.388" v="144" actId="1076"/>
          <ac:picMkLst>
            <pc:docMk/>
            <pc:sldMk cId="3844763582" sldId="381"/>
            <ac:picMk id="3" creationId="{10AA36CA-F130-4583-C5F5-75404F27D259}"/>
          </ac:picMkLst>
        </pc:picChg>
        <pc:picChg chg="del">
          <ac:chgData name="Surasak Kerdphon" userId="adfae8e9-da51-426a-a783-dc33f7055919" providerId="ADAL" clId="{0F6D11DA-0ACF-4E6A-AD3A-B3A930A42CAC}" dt="2025-07-18T09:39:47.201" v="141" actId="478"/>
          <ac:picMkLst>
            <pc:docMk/>
            <pc:sldMk cId="3844763582" sldId="381"/>
            <ac:picMk id="4" creationId="{A5973E69-1C76-DBD9-613A-67F9CE9E5CC8}"/>
          </ac:picMkLst>
        </pc:picChg>
      </pc:sldChg>
      <pc:sldChg chg="addSp delSp modSp add mod">
        <pc:chgData name="Surasak Kerdphon" userId="adfae8e9-da51-426a-a783-dc33f7055919" providerId="ADAL" clId="{0F6D11DA-0ACF-4E6A-AD3A-B3A930A42CAC}" dt="2025-07-18T09:42:57.646" v="155" actId="1037"/>
        <pc:sldMkLst>
          <pc:docMk/>
          <pc:sldMk cId="3813868451" sldId="382"/>
        </pc:sldMkLst>
        <pc:picChg chg="del">
          <ac:chgData name="Surasak Kerdphon" userId="adfae8e9-da51-426a-a783-dc33f7055919" providerId="ADAL" clId="{0F6D11DA-0ACF-4E6A-AD3A-B3A930A42CAC}" dt="2025-07-18T09:41:54.957" v="146" actId="478"/>
          <ac:picMkLst>
            <pc:docMk/>
            <pc:sldMk cId="3813868451" sldId="382"/>
            <ac:picMk id="3" creationId="{954C9559-2987-D02C-550A-457E4B19F81F}"/>
          </ac:picMkLst>
        </pc:picChg>
        <pc:picChg chg="add mod">
          <ac:chgData name="Surasak Kerdphon" userId="adfae8e9-da51-426a-a783-dc33f7055919" providerId="ADAL" clId="{0F6D11DA-0ACF-4E6A-AD3A-B3A930A42CAC}" dt="2025-07-18T09:42:57.646" v="155" actId="1037"/>
          <ac:picMkLst>
            <pc:docMk/>
            <pc:sldMk cId="3813868451" sldId="382"/>
            <ac:picMk id="4" creationId="{DD153070-6D72-4C2D-3F49-1FEA9FA4261A}"/>
          </ac:picMkLst>
        </pc:picChg>
      </pc:sldChg>
      <pc:sldChg chg="addSp delSp modSp add mod">
        <pc:chgData name="Surasak Kerdphon" userId="adfae8e9-da51-426a-a783-dc33f7055919" providerId="ADAL" clId="{0F6D11DA-0ACF-4E6A-AD3A-B3A930A42CAC}" dt="2025-07-18T09:46:37.562" v="170" actId="20577"/>
        <pc:sldMkLst>
          <pc:docMk/>
          <pc:sldMk cId="3307117914" sldId="383"/>
        </pc:sldMkLst>
        <pc:spChg chg="mod">
          <ac:chgData name="Surasak Kerdphon" userId="adfae8e9-da51-426a-a783-dc33f7055919" providerId="ADAL" clId="{0F6D11DA-0ACF-4E6A-AD3A-B3A930A42CAC}" dt="2025-07-18T09:46:37.562" v="170" actId="20577"/>
          <ac:spMkLst>
            <pc:docMk/>
            <pc:sldMk cId="3307117914" sldId="383"/>
            <ac:spMk id="5" creationId="{9A3A303D-791B-7550-8D3E-2EDBD0A48805}"/>
          </ac:spMkLst>
        </pc:spChg>
        <pc:picChg chg="add mod">
          <ac:chgData name="Surasak Kerdphon" userId="adfae8e9-da51-426a-a783-dc33f7055919" providerId="ADAL" clId="{0F6D11DA-0ACF-4E6A-AD3A-B3A930A42CAC}" dt="2025-07-18T09:46:29.569" v="161" actId="1076"/>
          <ac:picMkLst>
            <pc:docMk/>
            <pc:sldMk cId="3307117914" sldId="383"/>
            <ac:picMk id="3" creationId="{F4E96F5F-05CA-BC26-C41D-478A02F46752}"/>
          </ac:picMkLst>
        </pc:picChg>
        <pc:picChg chg="del">
          <ac:chgData name="Surasak Kerdphon" userId="adfae8e9-da51-426a-a783-dc33f7055919" providerId="ADAL" clId="{0F6D11DA-0ACF-4E6A-AD3A-B3A930A42CAC}" dt="2025-07-18T09:46:17.249" v="157" actId="478"/>
          <ac:picMkLst>
            <pc:docMk/>
            <pc:sldMk cId="3307117914" sldId="383"/>
            <ac:picMk id="4" creationId="{857BD653-E75A-F642-0776-D9BA442CF689}"/>
          </ac:picMkLst>
        </pc:picChg>
      </pc:sldChg>
      <pc:sldChg chg="addSp delSp modSp add mod">
        <pc:chgData name="Surasak Kerdphon" userId="adfae8e9-da51-426a-a783-dc33f7055919" providerId="ADAL" clId="{0F6D11DA-0ACF-4E6A-AD3A-B3A930A42CAC}" dt="2025-07-18T09:47:14.107" v="177" actId="1076"/>
        <pc:sldMkLst>
          <pc:docMk/>
          <pc:sldMk cId="2533318025" sldId="384"/>
        </pc:sldMkLst>
        <pc:picChg chg="del">
          <ac:chgData name="Surasak Kerdphon" userId="adfae8e9-da51-426a-a783-dc33f7055919" providerId="ADAL" clId="{0F6D11DA-0ACF-4E6A-AD3A-B3A930A42CAC}" dt="2025-07-18T09:46:45.669" v="172" actId="478"/>
          <ac:picMkLst>
            <pc:docMk/>
            <pc:sldMk cId="2533318025" sldId="384"/>
            <ac:picMk id="3" creationId="{DEBD9285-A777-1747-63F5-774A79C57631}"/>
          </ac:picMkLst>
        </pc:picChg>
        <pc:picChg chg="add mod">
          <ac:chgData name="Surasak Kerdphon" userId="adfae8e9-da51-426a-a783-dc33f7055919" providerId="ADAL" clId="{0F6D11DA-0ACF-4E6A-AD3A-B3A930A42CAC}" dt="2025-07-18T09:47:14.107" v="177" actId="1076"/>
          <ac:picMkLst>
            <pc:docMk/>
            <pc:sldMk cId="2533318025" sldId="384"/>
            <ac:picMk id="4" creationId="{8BB9B974-074D-BA86-9379-28A233906BFB}"/>
          </ac:picMkLst>
        </pc:picChg>
      </pc:sldChg>
      <pc:sldChg chg="add">
        <pc:chgData name="Surasak Kerdphon" userId="adfae8e9-da51-426a-a783-dc33f7055919" providerId="ADAL" clId="{0F6D11DA-0ACF-4E6A-AD3A-B3A930A42CAC}" dt="2025-07-18T09:47:58.363" v="178" actId="2890"/>
        <pc:sldMkLst>
          <pc:docMk/>
          <pc:sldMk cId="2095383506" sldId="385"/>
        </pc:sldMkLst>
      </pc:sldChg>
      <pc:sldChg chg="addSp delSp modSp add mod">
        <pc:chgData name="Surasak Kerdphon" userId="adfae8e9-da51-426a-a783-dc33f7055919" providerId="ADAL" clId="{0F6D11DA-0ACF-4E6A-AD3A-B3A930A42CAC}" dt="2025-07-18T09:56:32.122" v="247" actId="1076"/>
        <pc:sldMkLst>
          <pc:docMk/>
          <pc:sldMk cId="2088762228" sldId="386"/>
        </pc:sldMkLst>
        <pc:spChg chg="mod">
          <ac:chgData name="Surasak Kerdphon" userId="adfae8e9-da51-426a-a783-dc33f7055919" providerId="ADAL" clId="{0F6D11DA-0ACF-4E6A-AD3A-B3A930A42CAC}" dt="2025-07-18T09:55:18.134" v="243" actId="20577"/>
          <ac:spMkLst>
            <pc:docMk/>
            <pc:sldMk cId="2088762228" sldId="386"/>
            <ac:spMk id="5" creationId="{2DA4E175-7BBD-8578-7333-5FA32F3ED304}"/>
          </ac:spMkLst>
        </pc:spChg>
        <pc:picChg chg="add mod">
          <ac:chgData name="Surasak Kerdphon" userId="adfae8e9-da51-426a-a783-dc33f7055919" providerId="ADAL" clId="{0F6D11DA-0ACF-4E6A-AD3A-B3A930A42CAC}" dt="2025-07-18T09:56:32.122" v="247" actId="1076"/>
          <ac:picMkLst>
            <pc:docMk/>
            <pc:sldMk cId="2088762228" sldId="386"/>
            <ac:picMk id="3" creationId="{5A8752FA-E4F1-1196-269E-41D2C6CAADCB}"/>
          </ac:picMkLst>
        </pc:picChg>
        <pc:picChg chg="del">
          <ac:chgData name="Surasak Kerdphon" userId="adfae8e9-da51-426a-a783-dc33f7055919" providerId="ADAL" clId="{0F6D11DA-0ACF-4E6A-AD3A-B3A930A42CAC}" dt="2025-07-18T09:50:00.641" v="205" actId="478"/>
          <ac:picMkLst>
            <pc:docMk/>
            <pc:sldMk cId="2088762228" sldId="386"/>
            <ac:picMk id="4" creationId="{1A2732DA-87DA-6263-8C2D-89E5D65FE1FB}"/>
          </ac:picMkLst>
        </pc:picChg>
      </pc:sldChg>
      <pc:sldChg chg="addSp delSp modSp add mod">
        <pc:chgData name="Surasak Kerdphon" userId="adfae8e9-da51-426a-a783-dc33f7055919" providerId="ADAL" clId="{0F6D11DA-0ACF-4E6A-AD3A-B3A930A42CAC}" dt="2025-07-18T09:57:16.891" v="255" actId="1076"/>
        <pc:sldMkLst>
          <pc:docMk/>
          <pc:sldMk cId="1838126301" sldId="387"/>
        </pc:sldMkLst>
        <pc:picChg chg="del">
          <ac:chgData name="Surasak Kerdphon" userId="adfae8e9-da51-426a-a783-dc33f7055919" providerId="ADAL" clId="{0F6D11DA-0ACF-4E6A-AD3A-B3A930A42CAC}" dt="2025-07-18T09:56:40.129" v="249" actId="478"/>
          <ac:picMkLst>
            <pc:docMk/>
            <pc:sldMk cId="1838126301" sldId="387"/>
            <ac:picMk id="3" creationId="{8F4ABBD0-9D6A-6EC0-7DC8-93BAF730F90B}"/>
          </ac:picMkLst>
        </pc:picChg>
        <pc:picChg chg="add mod">
          <ac:chgData name="Surasak Kerdphon" userId="adfae8e9-da51-426a-a783-dc33f7055919" providerId="ADAL" clId="{0F6D11DA-0ACF-4E6A-AD3A-B3A930A42CAC}" dt="2025-07-18T09:57:16.891" v="255" actId="1076"/>
          <ac:picMkLst>
            <pc:docMk/>
            <pc:sldMk cId="1838126301" sldId="387"/>
            <ac:picMk id="4" creationId="{C5F5D136-E496-4CD3-CDE8-81092E41706F}"/>
          </ac:picMkLst>
        </pc:picChg>
      </pc:sldChg>
      <pc:sldChg chg="addSp delSp modSp add mod">
        <pc:chgData name="Surasak Kerdphon" userId="adfae8e9-da51-426a-a783-dc33f7055919" providerId="ADAL" clId="{0F6D11DA-0ACF-4E6A-AD3A-B3A930A42CAC}" dt="2025-07-18T10:02:50.974" v="275" actId="20577"/>
        <pc:sldMkLst>
          <pc:docMk/>
          <pc:sldMk cId="462761094" sldId="388"/>
        </pc:sldMkLst>
        <pc:spChg chg="mod">
          <ac:chgData name="Surasak Kerdphon" userId="adfae8e9-da51-426a-a783-dc33f7055919" providerId="ADAL" clId="{0F6D11DA-0ACF-4E6A-AD3A-B3A930A42CAC}" dt="2025-07-18T10:02:50.974" v="275" actId="20577"/>
          <ac:spMkLst>
            <pc:docMk/>
            <pc:sldMk cId="462761094" sldId="388"/>
            <ac:spMk id="5" creationId="{0C062BBB-6A60-3254-3886-3FAA63260EBB}"/>
          </ac:spMkLst>
        </pc:spChg>
        <pc:picChg chg="add mod">
          <ac:chgData name="Surasak Kerdphon" userId="adfae8e9-da51-426a-a783-dc33f7055919" providerId="ADAL" clId="{0F6D11DA-0ACF-4E6A-AD3A-B3A930A42CAC}" dt="2025-07-18T10:01:40.421" v="260" actId="1076"/>
          <ac:picMkLst>
            <pc:docMk/>
            <pc:sldMk cId="462761094" sldId="388"/>
            <ac:picMk id="3" creationId="{B9D8CCDE-BF6C-C61D-2D72-6FC95DC569E3}"/>
          </ac:picMkLst>
        </pc:picChg>
        <pc:picChg chg="del">
          <ac:chgData name="Surasak Kerdphon" userId="adfae8e9-da51-426a-a783-dc33f7055919" providerId="ADAL" clId="{0F6D11DA-0ACF-4E6A-AD3A-B3A930A42CAC}" dt="2025-07-18T10:01:29.305" v="257" actId="478"/>
          <ac:picMkLst>
            <pc:docMk/>
            <pc:sldMk cId="462761094" sldId="388"/>
            <ac:picMk id="4" creationId="{23992422-94C5-E6E3-F393-A0824CB16789}"/>
          </ac:picMkLst>
        </pc:picChg>
      </pc:sldChg>
      <pc:sldChg chg="addSp delSp modSp add mod">
        <pc:chgData name="Surasak Kerdphon" userId="adfae8e9-da51-426a-a783-dc33f7055919" providerId="ADAL" clId="{0F6D11DA-0ACF-4E6A-AD3A-B3A930A42CAC}" dt="2025-07-18T10:03:51.908" v="286" actId="1076"/>
        <pc:sldMkLst>
          <pc:docMk/>
          <pc:sldMk cId="3344551404" sldId="389"/>
        </pc:sldMkLst>
        <pc:picChg chg="del">
          <ac:chgData name="Surasak Kerdphon" userId="adfae8e9-da51-426a-a783-dc33f7055919" providerId="ADAL" clId="{0F6D11DA-0ACF-4E6A-AD3A-B3A930A42CAC}" dt="2025-07-18T10:02:58.459" v="277" actId="478"/>
          <ac:picMkLst>
            <pc:docMk/>
            <pc:sldMk cId="3344551404" sldId="389"/>
            <ac:picMk id="3" creationId="{9478418F-11E3-57BE-133A-B71C6EAF41CC}"/>
          </ac:picMkLst>
        </pc:picChg>
        <pc:picChg chg="add del mod">
          <ac:chgData name="Surasak Kerdphon" userId="adfae8e9-da51-426a-a783-dc33f7055919" providerId="ADAL" clId="{0F6D11DA-0ACF-4E6A-AD3A-B3A930A42CAC}" dt="2025-07-18T10:03:33.831" v="281" actId="478"/>
          <ac:picMkLst>
            <pc:docMk/>
            <pc:sldMk cId="3344551404" sldId="389"/>
            <ac:picMk id="4" creationId="{005235CF-DF33-677C-052E-268C04B50C83}"/>
          </ac:picMkLst>
        </pc:picChg>
        <pc:picChg chg="add mod">
          <ac:chgData name="Surasak Kerdphon" userId="adfae8e9-da51-426a-a783-dc33f7055919" providerId="ADAL" clId="{0F6D11DA-0ACF-4E6A-AD3A-B3A930A42CAC}" dt="2025-07-18T10:03:51.908" v="286" actId="1076"/>
          <ac:picMkLst>
            <pc:docMk/>
            <pc:sldMk cId="3344551404" sldId="389"/>
            <ac:picMk id="7" creationId="{2B6767F9-BDEB-8227-BBEF-747D3F1F33FE}"/>
          </ac:picMkLst>
        </pc:picChg>
      </pc:sldChg>
      <pc:sldChg chg="addSp delSp modSp add mod">
        <pc:chgData name="Surasak Kerdphon" userId="adfae8e9-da51-426a-a783-dc33f7055919" providerId="ADAL" clId="{0F6D11DA-0ACF-4E6A-AD3A-B3A930A42CAC}" dt="2025-07-18T10:10:20.991" v="296" actId="20577"/>
        <pc:sldMkLst>
          <pc:docMk/>
          <pc:sldMk cId="3570334314" sldId="390"/>
        </pc:sldMkLst>
        <pc:spChg chg="mod">
          <ac:chgData name="Surasak Kerdphon" userId="adfae8e9-da51-426a-a783-dc33f7055919" providerId="ADAL" clId="{0F6D11DA-0ACF-4E6A-AD3A-B3A930A42CAC}" dt="2025-07-18T10:10:20.991" v="296" actId="20577"/>
          <ac:spMkLst>
            <pc:docMk/>
            <pc:sldMk cId="3570334314" sldId="390"/>
            <ac:spMk id="5" creationId="{DC0E6CBB-8752-F2B0-750A-2E3536D5ED50}"/>
          </ac:spMkLst>
        </pc:spChg>
        <pc:picChg chg="add mod">
          <ac:chgData name="Surasak Kerdphon" userId="adfae8e9-da51-426a-a783-dc33f7055919" providerId="ADAL" clId="{0F6D11DA-0ACF-4E6A-AD3A-B3A930A42CAC}" dt="2025-07-18T10:08:35.500" v="292" actId="1076"/>
          <ac:picMkLst>
            <pc:docMk/>
            <pc:sldMk cId="3570334314" sldId="390"/>
            <ac:picMk id="3" creationId="{EFAE3BF0-0278-6F08-B9FA-0A25D37D49C4}"/>
          </ac:picMkLst>
        </pc:picChg>
        <pc:picChg chg="del">
          <ac:chgData name="Surasak Kerdphon" userId="adfae8e9-da51-426a-a783-dc33f7055919" providerId="ADAL" clId="{0F6D11DA-0ACF-4E6A-AD3A-B3A930A42CAC}" dt="2025-07-18T10:05:14.269" v="288" actId="478"/>
          <ac:picMkLst>
            <pc:docMk/>
            <pc:sldMk cId="3570334314" sldId="390"/>
            <ac:picMk id="7" creationId="{AD73FEAA-A1C4-794E-0B04-61D00C179574}"/>
          </ac:picMkLst>
        </pc:picChg>
      </pc:sldChg>
      <pc:sldChg chg="addSp delSp modSp add mod">
        <pc:chgData name="Surasak Kerdphon" userId="adfae8e9-da51-426a-a783-dc33f7055919" providerId="ADAL" clId="{0F6D11DA-0ACF-4E6A-AD3A-B3A930A42CAC}" dt="2025-07-18T10:11:00.014" v="305" actId="1076"/>
        <pc:sldMkLst>
          <pc:docMk/>
          <pc:sldMk cId="3329607440" sldId="391"/>
        </pc:sldMkLst>
        <pc:picChg chg="del mod">
          <ac:chgData name="Surasak Kerdphon" userId="adfae8e9-da51-426a-a783-dc33f7055919" providerId="ADAL" clId="{0F6D11DA-0ACF-4E6A-AD3A-B3A930A42CAC}" dt="2025-07-18T10:10:50.312" v="299" actId="478"/>
          <ac:picMkLst>
            <pc:docMk/>
            <pc:sldMk cId="3329607440" sldId="391"/>
            <ac:picMk id="3" creationId="{B29F45E5-26B0-9996-1C00-EC652FC49A12}"/>
          </ac:picMkLst>
        </pc:picChg>
        <pc:picChg chg="add mod">
          <ac:chgData name="Surasak Kerdphon" userId="adfae8e9-da51-426a-a783-dc33f7055919" providerId="ADAL" clId="{0F6D11DA-0ACF-4E6A-AD3A-B3A930A42CAC}" dt="2025-07-18T10:11:00.014" v="305" actId="1076"/>
          <ac:picMkLst>
            <pc:docMk/>
            <pc:sldMk cId="3329607440" sldId="391"/>
            <ac:picMk id="4" creationId="{408359CC-10B3-2D3A-1404-4D1D2C91F803}"/>
          </ac:picMkLst>
        </pc:picChg>
      </pc:sldChg>
    </pc:docChg>
  </pc:docChgLst>
  <pc:docChgLst>
    <pc:chgData name="Surasak Kerdphon" userId="adfae8e9-da51-426a-a783-dc33f7055919" providerId="ADAL" clId="{88F0A242-9622-482E-B364-B8762012FDFD}"/>
    <pc:docChg chg="undo custSel addSld modSld sldOrd">
      <pc:chgData name="Surasak Kerdphon" userId="adfae8e9-da51-426a-a783-dc33f7055919" providerId="ADAL" clId="{88F0A242-9622-482E-B364-B8762012FDFD}" dt="2025-06-17T03:23:29.585" v="3764" actId="1076"/>
      <pc:docMkLst>
        <pc:docMk/>
      </pc:docMkLst>
      <pc:sldChg chg="addSp delSp modSp mod ord modShow">
        <pc:chgData name="Surasak Kerdphon" userId="adfae8e9-da51-426a-a783-dc33f7055919" providerId="ADAL" clId="{88F0A242-9622-482E-B364-B8762012FDFD}" dt="2025-06-13T11:22:32.280" v="2267" actId="478"/>
        <pc:sldMkLst>
          <pc:docMk/>
          <pc:sldMk cId="1993706298" sldId="261"/>
        </pc:sldMkLst>
      </pc:sldChg>
      <pc:sldChg chg="addSp modSp mod">
        <pc:chgData name="Surasak Kerdphon" userId="adfae8e9-da51-426a-a783-dc33f7055919" providerId="ADAL" clId="{88F0A242-9622-482E-B364-B8762012FDFD}" dt="2025-06-17T03:22:41.008" v="3762" actId="1076"/>
        <pc:sldMkLst>
          <pc:docMk/>
          <pc:sldMk cId="3944329176" sldId="297"/>
        </pc:sldMkLst>
      </pc:sldChg>
      <pc:sldChg chg="modSp mod">
        <pc:chgData name="Surasak Kerdphon" userId="adfae8e9-da51-426a-a783-dc33f7055919" providerId="ADAL" clId="{88F0A242-9622-482E-B364-B8762012FDFD}" dt="2025-06-16T09:49:50.427" v="3686" actId="20577"/>
        <pc:sldMkLst>
          <pc:docMk/>
          <pc:sldMk cId="1081159924" sldId="316"/>
        </pc:sldMkLst>
      </pc:sldChg>
      <pc:sldChg chg="addSp modSp mod modShow">
        <pc:chgData name="Surasak Kerdphon" userId="adfae8e9-da51-426a-a783-dc33f7055919" providerId="ADAL" clId="{88F0A242-9622-482E-B364-B8762012FDFD}" dt="2025-05-30T07:30:32.872" v="428" actId="729"/>
        <pc:sldMkLst>
          <pc:docMk/>
          <pc:sldMk cId="233260717" sldId="339"/>
        </pc:sldMkLst>
      </pc:sldChg>
      <pc:sldChg chg="modSp mod">
        <pc:chgData name="Surasak Kerdphon" userId="adfae8e9-da51-426a-a783-dc33f7055919" providerId="ADAL" clId="{88F0A242-9622-482E-B364-B8762012FDFD}" dt="2025-06-13T11:18:38.283" v="2265" actId="20577"/>
        <pc:sldMkLst>
          <pc:docMk/>
          <pc:sldMk cId="3764065671" sldId="340"/>
        </pc:sldMkLst>
      </pc:sldChg>
      <pc:sldChg chg="modSp mod">
        <pc:chgData name="Surasak Kerdphon" userId="adfae8e9-da51-426a-a783-dc33f7055919" providerId="ADAL" clId="{88F0A242-9622-482E-B364-B8762012FDFD}" dt="2025-06-16T09:29:36.442" v="3645" actId="404"/>
        <pc:sldMkLst>
          <pc:docMk/>
          <pc:sldMk cId="2501419318" sldId="341"/>
        </pc:sldMkLst>
        <pc:graphicFrameChg chg="mod modGraphic">
          <ac:chgData name="Surasak Kerdphon" userId="adfae8e9-da51-426a-a783-dc33f7055919" providerId="ADAL" clId="{88F0A242-9622-482E-B364-B8762012FDFD}" dt="2025-06-16T09:29:36.442" v="3645" actId="404"/>
          <ac:graphicFrameMkLst>
            <pc:docMk/>
            <pc:sldMk cId="2501419318" sldId="341"/>
            <ac:graphicFrameMk id="7" creationId="{B271F4E1-E4A4-4ED8-F5AB-C1391C3E1794}"/>
          </ac:graphicFrameMkLst>
        </pc:graphicFrameChg>
      </pc:sldChg>
      <pc:sldChg chg="addSp modSp mod">
        <pc:chgData name="Surasak Kerdphon" userId="adfae8e9-da51-426a-a783-dc33f7055919" providerId="ADAL" clId="{88F0A242-9622-482E-B364-B8762012FDFD}" dt="2025-06-17T03:23:29.585" v="3764" actId="1076"/>
        <pc:sldMkLst>
          <pc:docMk/>
          <pc:sldMk cId="3369084186" sldId="342"/>
        </pc:sldMkLst>
      </pc:sldChg>
      <pc:sldChg chg="modSp mod">
        <pc:chgData name="Surasak Kerdphon" userId="adfae8e9-da51-426a-a783-dc33f7055919" providerId="ADAL" clId="{88F0A242-9622-482E-B364-B8762012FDFD}" dt="2025-06-16T09:49:40.868" v="3684" actId="20577"/>
        <pc:sldMkLst>
          <pc:docMk/>
          <pc:sldMk cId="1114101661" sldId="344"/>
        </pc:sldMkLst>
        <pc:spChg chg="mod">
          <ac:chgData name="Surasak Kerdphon" userId="adfae8e9-da51-426a-a783-dc33f7055919" providerId="ADAL" clId="{88F0A242-9622-482E-B364-B8762012FDFD}" dt="2025-06-16T09:49:40.868" v="3684" actId="20577"/>
          <ac:spMkLst>
            <pc:docMk/>
            <pc:sldMk cId="1114101661" sldId="344"/>
            <ac:spMk id="2" creationId="{DD31EA8B-D155-FF66-D91B-82D060D6156F}"/>
          </ac:spMkLst>
        </pc:spChg>
      </pc:sldChg>
      <pc:sldChg chg="addSp delSp modSp mod">
        <pc:chgData name="Surasak Kerdphon" userId="adfae8e9-da51-426a-a783-dc33f7055919" providerId="ADAL" clId="{88F0A242-9622-482E-B364-B8762012FDFD}" dt="2025-06-16T03:53:18.583" v="2271"/>
        <pc:sldMkLst>
          <pc:docMk/>
          <pc:sldMk cId="1988760518" sldId="345"/>
        </pc:sldMkLst>
      </pc:sldChg>
      <pc:sldChg chg="addSp delSp modSp mod ord">
        <pc:chgData name="Surasak Kerdphon" userId="adfae8e9-da51-426a-a783-dc33f7055919" providerId="ADAL" clId="{88F0A242-9622-482E-B364-B8762012FDFD}" dt="2025-06-16T09:42:01.304" v="3671" actId="1076"/>
        <pc:sldMkLst>
          <pc:docMk/>
          <pc:sldMk cId="2507668465" sldId="346"/>
        </pc:sldMkLst>
      </pc:sldChg>
      <pc:sldChg chg="ord">
        <pc:chgData name="Surasak Kerdphon" userId="adfae8e9-da51-426a-a783-dc33f7055919" providerId="ADAL" clId="{88F0A242-9622-482E-B364-B8762012FDFD}" dt="2025-06-05T05:34:27.689" v="1584"/>
        <pc:sldMkLst>
          <pc:docMk/>
          <pc:sldMk cId="2759318739" sldId="347"/>
        </pc:sldMkLst>
      </pc:sldChg>
      <pc:sldChg chg="ord">
        <pc:chgData name="Surasak Kerdphon" userId="adfae8e9-da51-426a-a783-dc33f7055919" providerId="ADAL" clId="{88F0A242-9622-482E-B364-B8762012FDFD}" dt="2025-06-05T05:34:27.689" v="1584"/>
        <pc:sldMkLst>
          <pc:docMk/>
          <pc:sldMk cId="376726799" sldId="348"/>
        </pc:sldMkLst>
      </pc:sldChg>
      <pc:sldChg chg="ord">
        <pc:chgData name="Surasak Kerdphon" userId="adfae8e9-da51-426a-a783-dc33f7055919" providerId="ADAL" clId="{88F0A242-9622-482E-B364-B8762012FDFD}" dt="2025-06-05T05:34:27.689" v="1584"/>
        <pc:sldMkLst>
          <pc:docMk/>
          <pc:sldMk cId="2508154109" sldId="349"/>
        </pc:sldMkLst>
      </pc:sldChg>
      <pc:sldChg chg="ord">
        <pc:chgData name="Surasak Kerdphon" userId="adfae8e9-da51-426a-a783-dc33f7055919" providerId="ADAL" clId="{88F0A242-9622-482E-B364-B8762012FDFD}" dt="2025-06-05T05:34:27.689" v="1584"/>
        <pc:sldMkLst>
          <pc:docMk/>
          <pc:sldMk cId="2718999046" sldId="351"/>
        </pc:sldMkLst>
      </pc:sldChg>
      <pc:sldChg chg="ord">
        <pc:chgData name="Surasak Kerdphon" userId="adfae8e9-da51-426a-a783-dc33f7055919" providerId="ADAL" clId="{88F0A242-9622-482E-B364-B8762012FDFD}" dt="2025-06-05T05:34:27.689" v="1584"/>
        <pc:sldMkLst>
          <pc:docMk/>
          <pc:sldMk cId="262391894" sldId="352"/>
        </pc:sldMkLst>
      </pc:sldChg>
      <pc:sldChg chg="modSp mod">
        <pc:chgData name="Surasak Kerdphon" userId="adfae8e9-da51-426a-a783-dc33f7055919" providerId="ADAL" clId="{88F0A242-9622-482E-B364-B8762012FDFD}" dt="2025-06-13T11:16:46.643" v="2230" actId="5793"/>
        <pc:sldMkLst>
          <pc:docMk/>
          <pc:sldMk cId="945148031" sldId="353"/>
        </pc:sldMkLst>
      </pc:sldChg>
      <pc:sldChg chg="modSp mod">
        <pc:chgData name="Surasak Kerdphon" userId="adfae8e9-da51-426a-a783-dc33f7055919" providerId="ADAL" clId="{88F0A242-9622-482E-B364-B8762012FDFD}" dt="2025-06-16T09:49:46.583" v="3685" actId="20577"/>
        <pc:sldMkLst>
          <pc:docMk/>
          <pc:sldMk cId="1045136247" sldId="354"/>
        </pc:sldMkLst>
      </pc:sldChg>
      <pc:sldChg chg="mod ord modShow">
        <pc:chgData name="Surasak Kerdphon" userId="adfae8e9-da51-426a-a783-dc33f7055919" providerId="ADAL" clId="{88F0A242-9622-482E-B364-B8762012FDFD}" dt="2025-06-13T10:04:03.143" v="2173" actId="729"/>
        <pc:sldMkLst>
          <pc:docMk/>
          <pc:sldMk cId="3834591582" sldId="355"/>
        </pc:sldMkLst>
      </pc:sldChg>
      <pc:sldChg chg="addSp delSp modSp add mod ord modShow">
        <pc:chgData name="Surasak Kerdphon" userId="adfae8e9-da51-426a-a783-dc33f7055919" providerId="ADAL" clId="{88F0A242-9622-482E-B364-B8762012FDFD}" dt="2025-06-11T08:23:00.163" v="1732" actId="729"/>
        <pc:sldMkLst>
          <pc:docMk/>
          <pc:sldMk cId="4056880574" sldId="356"/>
        </pc:sldMkLst>
      </pc:sldChg>
      <pc:sldChg chg="delSp modSp add mod modShow">
        <pc:chgData name="Surasak Kerdphon" userId="adfae8e9-da51-426a-a783-dc33f7055919" providerId="ADAL" clId="{88F0A242-9622-482E-B364-B8762012FDFD}" dt="2025-05-30T09:23:56.096" v="1013" actId="1076"/>
        <pc:sldMkLst>
          <pc:docMk/>
          <pc:sldMk cId="3300635866" sldId="357"/>
        </pc:sldMkLst>
      </pc:sldChg>
      <pc:sldChg chg="addSp delSp modSp add mod ord">
        <pc:chgData name="Surasak Kerdphon" userId="adfae8e9-da51-426a-a783-dc33f7055919" providerId="ADAL" clId="{88F0A242-9622-482E-B364-B8762012FDFD}" dt="2025-06-16T10:13:33.568" v="3759" actId="20577"/>
        <pc:sldMkLst>
          <pc:docMk/>
          <pc:sldMk cId="2370401058" sldId="358"/>
        </pc:sldMkLst>
      </pc:sldChg>
      <pc:sldChg chg="addSp delSp modSp add mod">
        <pc:chgData name="Surasak Kerdphon" userId="adfae8e9-da51-426a-a783-dc33f7055919" providerId="ADAL" clId="{88F0A242-9622-482E-B364-B8762012FDFD}" dt="2025-06-16T10:14:36.157" v="3760" actId="208"/>
        <pc:sldMkLst>
          <pc:docMk/>
          <pc:sldMk cId="1587288951" sldId="359"/>
        </pc:sldMkLst>
      </pc:sldChg>
      <pc:sldChg chg="delSp modSp add mod modShow">
        <pc:chgData name="Surasak Kerdphon" userId="adfae8e9-da51-426a-a783-dc33f7055919" providerId="ADAL" clId="{88F0A242-9622-482E-B364-B8762012FDFD}" dt="2025-06-11T08:23:06.396" v="1733" actId="729"/>
        <pc:sldMkLst>
          <pc:docMk/>
          <pc:sldMk cId="3211473701" sldId="360"/>
        </pc:sldMkLst>
      </pc:sldChg>
      <pc:sldChg chg="addSp delSp modSp add mod">
        <pc:chgData name="Surasak Kerdphon" userId="adfae8e9-da51-426a-a783-dc33f7055919" providerId="ADAL" clId="{88F0A242-9622-482E-B364-B8762012FDFD}" dt="2025-06-16T10:11:02.437" v="3726" actId="1076"/>
        <pc:sldMkLst>
          <pc:docMk/>
          <pc:sldMk cId="2749297024" sldId="361"/>
        </pc:sldMkLst>
      </pc:sldChg>
      <pc:sldChg chg="delSp modSp add mod modShow">
        <pc:chgData name="Surasak Kerdphon" userId="adfae8e9-da51-426a-a783-dc33f7055919" providerId="ADAL" clId="{88F0A242-9622-482E-B364-B8762012FDFD}" dt="2025-06-16T10:11:44.385" v="3745" actId="729"/>
        <pc:sldMkLst>
          <pc:docMk/>
          <pc:sldMk cId="2099180303" sldId="3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72C3E-DC93-4D70-BE0E-28D20CC41291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A0F43F-004D-4C20-AE85-576710A6AEB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23075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it-mychannel.cdc.ais.th/api/salesportal/query-stock-omni%27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-mychannel.cdc.ais.th/api/salesportal/query-stock-omni%27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-mychannel.cdc.ais.th/api/salesportal/query-stock-omni%27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-mychannel.cdc.ais.th/api/salesportal/query-stock-omni%27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it-mychannel.cdc.ais.th/api/salesportal/query-stock-omni%27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0F43F-004D-4C20-AE85-576710A6AEB2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896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0F43F-004D-4C20-AE85-576710A6AEB2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19292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94FF1-8F96-1350-444B-8938FDB2A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22BFA3-5901-E8C2-C2C3-22494FC744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5F5914-4578-8BC7-FB16-9E16431707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Databrick </a:t>
            </a:r>
          </a:p>
          <a:p>
            <a:r>
              <a:rPr lang="en-US"/>
              <a:t>Click Pipeline</a:t>
            </a:r>
          </a:p>
          <a:p>
            <a:endParaRPr lang="en-US"/>
          </a:p>
          <a:p>
            <a:r>
              <a:rPr lang="en-US"/>
              <a:t>Check NGCM API to Get Row-Id?</a:t>
            </a:r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C1236-A907-B20F-5FAA-FF6E55357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0F43F-004D-4C20-AE85-576710A6AEB2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1368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AEE29-6E11-2A01-64AF-EAC0E7E67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D37445-9E6C-6A41-365B-671946F4C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D432EB-F2A1-EAE1-7ECF-571D588A9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CPC Response</a:t>
            </a:r>
            <a:b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getTradeDiscId</a:t>
            </a:r>
            <a:endParaRPr lang="th-TH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ราคาเครื่อง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priceIncludeVat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ส่วนลดค่าเครื่อง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discountExcludeVat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หลังหักส่วนลด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((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priceIncludeVat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-(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discountExcludeVat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+(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discountExcludeVat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*0.07))))</a:t>
            </a: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ค่าแพคเกจล่วงหน้า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NG </a:t>
            </a:r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ส่งมาไปหา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รวมชำระ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หลังหักส่วนลด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ค่าแพคเกจล่วงหน้า 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สัญญา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durationContract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trade expired</a:t>
            </a:r>
          </a:p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Duration contract</a:t>
            </a:r>
          </a:p>
          <a:p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getProductPriceOption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customergroup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MC004 ( ds existing )</a:t>
            </a:r>
          </a:p>
          <a:p>
            <a:pPr marL="171450" indent="-171450">
              <a:buFontTx/>
              <a:buChar char="-"/>
            </a:pP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privilege (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ussd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)</a:t>
            </a:r>
          </a:p>
          <a:p>
            <a:pPr marL="171450" indent="-171450">
              <a:buFontTx/>
              <a:buChar char="-"/>
            </a:pP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channelSale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หยิบค่าจาก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ccsm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Tx/>
              <a:buChar char="-"/>
            </a:pP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getProductDetail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เอาสี , ชื่อ , รูป ,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brand/model </a:t>
            </a:r>
          </a:p>
          <a:p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 tooltip="https://sit-mychannel.cdc.ais.th/api/salesportal/query-stock-omni%27"/>
              </a:rPr>
              <a:t>query-stock-omni'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4220-62C6-2C59-DED5-219B4CB992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0F43F-004D-4C20-AE85-576710A6AEB2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94090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CPC Response</a:t>
            </a:r>
            <a:b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getTradeDiscId</a:t>
            </a:r>
            <a:endParaRPr lang="th-TH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ราคาเครื่อง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priceIncludeVat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ส่วนลดค่าเครื่อง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discountExcludeVat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หลังหักส่วนลด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((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priceIncludeVat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-(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discountExcludeVat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+(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discountExcludeVat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*0.07))))</a:t>
            </a: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ค่าแพคเกจล่วงหน้า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NG </a:t>
            </a:r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ส่งมาไปหา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รวมชำระ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หลังหักส่วนลด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ค่าแพคเกจล่วงหน้า 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สัญญา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durationContract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trade expired</a:t>
            </a:r>
          </a:p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Duration contract</a:t>
            </a:r>
          </a:p>
          <a:p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getProductPriceOption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customergroup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MC004 ( ds existing )</a:t>
            </a:r>
          </a:p>
          <a:p>
            <a:pPr marL="171450" indent="-171450">
              <a:buFontTx/>
              <a:buChar char="-"/>
            </a:pP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privilege (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ussd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)</a:t>
            </a:r>
          </a:p>
          <a:p>
            <a:pPr marL="171450" indent="-171450">
              <a:buFontTx/>
              <a:buChar char="-"/>
            </a:pP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channelSale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หยิบค่าจาก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ccsm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Tx/>
              <a:buChar char="-"/>
            </a:pP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getProductDetail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เอาสี , ชื่อ , รูป ,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brand/model </a:t>
            </a:r>
          </a:p>
          <a:p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 tooltip="https://sit-mychannel.cdc.ais.th/api/salesportal/query-stock-omni%27"/>
              </a:rPr>
              <a:t>query-stock-omni'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0F43F-004D-4C20-AE85-576710A6AEB2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5081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A5B92-7B33-C392-70ED-79E87129F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978DD6-949B-82F0-4C96-342FC76F0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754E01-2F9C-E020-B961-541B744D3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CPC Response</a:t>
            </a:r>
            <a:b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getTradeDiscId</a:t>
            </a:r>
            <a:endParaRPr lang="th-TH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ราคาเครื่อง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priceIncludeVat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ส่วนลดค่าเครื่อง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discountExcludeVat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หลังหักส่วนลด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((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priceIncludeVat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-(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discountExcludeVat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+(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discountExcludeVat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*0.07))))</a:t>
            </a: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ค่าแพคเกจล่วงหน้า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NG </a:t>
            </a:r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ส่งมาไปหา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รวมชำระ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หลังหักส่วนลด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ค่าแพคเกจล่วงหน้า 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สัญญา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durationContract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trade expired</a:t>
            </a:r>
          </a:p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Duration contract</a:t>
            </a:r>
          </a:p>
          <a:p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getProductPriceOption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customergroup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MC004 ( ds existing )</a:t>
            </a:r>
          </a:p>
          <a:p>
            <a:pPr marL="171450" indent="-171450">
              <a:buFontTx/>
              <a:buChar char="-"/>
            </a:pP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privilege (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ussd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)</a:t>
            </a:r>
          </a:p>
          <a:p>
            <a:pPr marL="171450" indent="-171450">
              <a:buFontTx/>
              <a:buChar char="-"/>
            </a:pP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channelSale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หยิบค่าจาก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ccsm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Tx/>
              <a:buChar char="-"/>
            </a:pP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getProductDetail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เอาสี , ชื่อ , รูป ,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brand/model </a:t>
            </a:r>
          </a:p>
          <a:p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 tooltip="https://sit-mychannel.cdc.ais.th/api/salesportal/query-stock-omni%27"/>
              </a:rPr>
              <a:t>query-stock-omni'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F761F-4DD8-0047-9039-D220DE265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0F43F-004D-4C20-AE85-576710A6AEB2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218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C9B3-4558-BB08-BD3A-68EA4511B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7D0904-4877-4BB0-F013-548620DCF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10BBB-7C79-1747-6CB4-FE7D737D0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CPC Response</a:t>
            </a:r>
            <a:b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getTradeDiscId</a:t>
            </a:r>
            <a:endParaRPr lang="th-TH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ราคาเครื่อง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priceIncludeVat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ส่วนลดค่าเครื่อง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discountExcludeVat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หลังหักส่วนลด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((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priceIncludeVat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-(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discountExcludeVat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+(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discountExcludeVat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*0.07))))</a:t>
            </a: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ค่าแพคเกจล่วงหน้า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NG </a:t>
            </a:r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ส่งมาไปหา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รวมชำระ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หลังหักส่วนลด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ค่าแพคเกจล่วงหน้า 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สัญญา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durationContract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trade expired</a:t>
            </a:r>
          </a:p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Duration contract</a:t>
            </a:r>
          </a:p>
          <a:p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getProductPriceOption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customergroup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MC004 ( ds existing )</a:t>
            </a:r>
          </a:p>
          <a:p>
            <a:pPr marL="171450" indent="-171450">
              <a:buFontTx/>
              <a:buChar char="-"/>
            </a:pP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privilege (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ussd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)</a:t>
            </a:r>
          </a:p>
          <a:p>
            <a:pPr marL="171450" indent="-171450">
              <a:buFontTx/>
              <a:buChar char="-"/>
            </a:pP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channelSale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หยิบค่าจาก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ccsm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Tx/>
              <a:buChar char="-"/>
            </a:pP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getProductDetail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เอาสี , ชื่อ , รูป ,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brand/model </a:t>
            </a:r>
          </a:p>
          <a:p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 tooltip="https://sit-mychannel.cdc.ais.th/api/salesportal/query-stock-omni%27"/>
              </a:rPr>
              <a:t>query-stock-omni'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C59D2-D7E2-879B-8724-18C54ED253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0F43F-004D-4C20-AE85-576710A6AEB2}" type="slidenum">
              <a:rPr lang="th-TH" smtClean="0"/>
              <a:t>31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00516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0E38C-A52F-0DE3-ABC3-F0C9CC0D6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8AD126-43FC-405C-9F52-21D4EADD1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72092F-859F-1F88-42BF-0B56DAF1B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CPC Response</a:t>
            </a:r>
            <a:b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getTradeDiscId</a:t>
            </a:r>
            <a:endParaRPr lang="th-TH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ราคาเครื่อง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priceIncludeVat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ส่วนลดค่าเครื่อง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discountExcludeVat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หลังหักส่วนลด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((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priceIncludeVat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-(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discountExcludeVat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+(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discountExcludeVat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*0.07))))</a:t>
            </a: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ค่าแพคเกจล่วงหน้า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NG </a:t>
            </a:r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ส่งมาไปหา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รวมชำระ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หลังหักส่วนลด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ค่าแพคเกจล่วงหน้า 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สัญญา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durationContract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trade expired</a:t>
            </a:r>
          </a:p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Duration contract</a:t>
            </a:r>
          </a:p>
          <a:p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getProductPriceOption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customergroup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MC004 ( ds existing )</a:t>
            </a:r>
          </a:p>
          <a:p>
            <a:pPr marL="171450" indent="-171450">
              <a:buFontTx/>
              <a:buChar char="-"/>
            </a:pP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privilege (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ussd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)</a:t>
            </a:r>
          </a:p>
          <a:p>
            <a:pPr marL="171450" indent="-171450">
              <a:buFontTx/>
              <a:buChar char="-"/>
            </a:pP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channelSale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หยิบค่าจาก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ccsm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Tx/>
              <a:buChar char="-"/>
            </a:pP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en-US" sz="800" err="1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getProductDetail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เอาสี , ชื่อ , รูป ,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brand/model </a:t>
            </a:r>
          </a:p>
          <a:p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sz="80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 tooltip="https://sit-mychannel.cdc.ais.th/api/salesportal/query-stock-omni%27"/>
              </a:rPr>
              <a:t>query-stock-omni'</a:t>
            </a:r>
            <a:endParaRPr lang="en-US" sz="80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5AA78-E74C-96D0-8842-8E2D11FE6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0F43F-004D-4C20-AE85-576710A6AEB2}" type="slidenum">
              <a:rPr lang="th-TH" smtClean="0"/>
              <a:t>32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8203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Databrick </a:t>
            </a:r>
          </a:p>
          <a:p>
            <a:r>
              <a:rPr lang="en-US"/>
              <a:t>Click Pipeline</a:t>
            </a:r>
          </a:p>
          <a:p>
            <a:endParaRPr lang="en-US"/>
          </a:p>
          <a:p>
            <a:r>
              <a:rPr lang="en-US"/>
              <a:t>Check NGCM API to Get Row-Id?</a:t>
            </a:r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0F43F-004D-4C20-AE85-576710A6AEB2}" type="slidenum">
              <a:rPr lang="th-TH" smtClean="0"/>
              <a:t>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93115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A5EF-D4F7-9ADB-73C8-5C8E031A6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A6D29-9845-C590-7ECF-542BF03B8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F94FE-283F-4786-3204-0C6AFA33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AA18F-C1B0-41FF-8E98-D6B9F61D078A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AC166-5BBA-89E9-A7A5-4008F197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ABEEC-A196-959A-F365-23DA816A4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14B7C-B956-49E4-84BF-0203D32714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839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2058-E1AC-B7E8-4019-D95C9C7B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48FE0E-C469-6B7F-C6A0-9619403FE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E3D16-85F5-99C1-FE9A-D4055C75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AA18F-C1B0-41FF-8E98-D6B9F61D078A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C70F9-6805-B3C1-9766-32716664E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8010-4A4C-6253-DF3D-E71235112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14B7C-B956-49E4-84BF-0203D32714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086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70ECB9-18D8-897B-B5FB-FD970BC919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4C701-5403-B140-9618-4F3DC02A0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BD4F1-BEAF-7D71-3D20-64A2D515E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AA18F-C1B0-41FF-8E98-D6B9F61D078A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C3198-FA51-4455-42C4-712BA44F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C6F5A-01D2-BDF9-2607-4CD09F7A9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14B7C-B956-49E4-84BF-0203D32714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60558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776F-A366-4C00-8CCE-A1B82D3DB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6D84B-2F16-43F5-8EB6-7B3A75A0C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2DE6F-5AA8-4FB8-9ADF-E341C3820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8E5C9-02A7-49E7-B766-667797F0F316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825D8-C766-451C-904E-7BD91783D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2D4CC-7786-48DF-BA44-665AA6C0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EF54-A9AF-4A9E-ADD9-41BE9EF2CDA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89634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E7F3-003E-4C15-BCAA-2D1ED064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B6ECD-4239-4C35-9F8F-211E3ED87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AEB05-45AE-4A13-8D3D-A86C7DE2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8E5C9-02A7-49E7-B766-667797F0F316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2ED54-998D-4E4B-8E38-77A16F34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F829C-11FB-485D-A5A3-E33E2A11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EF54-A9AF-4A9E-ADD9-41BE9EF2CDA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58329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C4A70-1C5E-4923-91BC-85CEAAFB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A0E0B-06AD-409A-92AE-C10AD1834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B1E76-9339-4032-973B-4ABC92DD6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8E5C9-02A7-49E7-B766-667797F0F316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F8635-D04E-4746-ABA4-4376BD3F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6ADD0-3260-446A-8D5C-5B2B1B6E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EF54-A9AF-4A9E-ADD9-41BE9EF2CDA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2555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596B-894D-4EC2-86DC-F2108401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45BBC-1C7B-45E7-8651-A4188A9CBC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ADED0-AD02-4E36-8853-A10772387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09465-027E-4BA0-8FA5-8E2A84294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8E5C9-02A7-49E7-B766-667797F0F316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7873A-A2B6-43BE-ABF6-50AF0D80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7FD16-7D46-40DC-95C6-981D274C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EF54-A9AF-4A9E-ADD9-41BE9EF2CDA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17833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4515-9A57-431B-8534-1AB326378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1656D-1FA1-4038-90FC-F8A0684C9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7CA9C0-DF5D-481E-8164-95828795D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745BD5-8EA2-4002-BA88-D9632E9620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03F556-0CF9-4997-8C69-06C66D4226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5DE5ED-6711-48C0-A003-AA7AF7AD4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8E5C9-02A7-49E7-B766-667797F0F316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5A7BD6-2639-4793-923E-FDF4BDD80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49F6BB-3594-4CEE-872D-EAAA3C83A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EF54-A9AF-4A9E-ADD9-41BE9EF2CDA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5460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9D46-36EA-4FB1-A8EA-AE635C71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05DFDC-E6FE-4D4F-8E99-89C4F6541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8E5C9-02A7-49E7-B766-667797F0F316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F8781-2487-4747-8293-20EAA3BB3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F9701-B918-414A-AB1F-D840B7C6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EF54-A9AF-4A9E-ADD9-41BE9EF2CDA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54118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13E098-7A3D-4A74-B90F-371677F8A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8E5C9-02A7-49E7-B766-667797F0F316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90BD7-2B45-4491-A886-7ACDAF0CC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786DC-95AC-4ABF-8189-EC0499D10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EF54-A9AF-4A9E-ADD9-41BE9EF2CDA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99102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1C3F-C8A3-4412-BD45-737A3523F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F9031-3E55-44F2-8CC9-6ABDC4E7D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7818E-16F7-46BE-8ED7-3DF87E3E6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646B4-B725-4EB9-801F-2A4806D6F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8E5C9-02A7-49E7-B766-667797F0F316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95717-EFDE-4412-9188-84053399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489B0-8CCC-4726-A8DA-6D818EA80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EF54-A9AF-4A9E-ADD9-41BE9EF2CDA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016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3C12A-A7A8-75AC-882F-68DBD9A8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53B2-AA52-2835-CBAE-D3BFDBBE1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EDA63-5D79-F2A4-238A-799C90771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AA18F-C1B0-41FF-8E98-D6B9F61D078A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75C04-773B-869A-F3B6-A20E4F90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85F23-3D4B-48F5-DA5C-BB8A5572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14B7C-B956-49E4-84BF-0203D32714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27938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4210-E4B3-4A2A-A18B-87EA6E42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C3CD62-28CE-4E08-BD9C-2EC7332E34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82EBC-5D65-4F2A-BE28-1124DC339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A6669-EC06-42D1-97E5-4E0FE65C8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8E5C9-02A7-49E7-B766-667797F0F316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73740-AF35-4694-B32F-6B51D4E65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445EC-39D9-4CE5-944A-BBAE9FCC8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EF54-A9AF-4A9E-ADD9-41BE9EF2CDA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09921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5EE35-4959-4B32-A114-79D78115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9F5763-B0B4-4A92-80E7-BEFD33EE2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B0286-0E82-415D-9B76-55DC9867D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8E5C9-02A7-49E7-B766-667797F0F316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97036-EB95-42FD-891E-827AF1C11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7C9B8-0E20-494B-AEAE-7D06AC3B3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EF54-A9AF-4A9E-ADD9-41BE9EF2CDA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253059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B62ABF-5095-4D52-A0B0-B39092612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C04B41-E67F-4E37-9A12-42AEC3493B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19A55-642F-4026-9E5B-AC906150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8E5C9-02A7-49E7-B766-667797F0F316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AB46A-52CF-4EA1-BF32-94955F5B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32ED4-5659-4F51-B79B-8BB63E6D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EF54-A9AF-4A9E-ADD9-41BE9EF2CDA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82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BD358-F1F2-24CA-01FE-3695C1E6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BFD2E-922F-4AAF-EA13-1BEF95FEB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565C4-ABEB-926C-CC9B-3BDB29C51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AA18F-C1B0-41FF-8E98-D6B9F61D078A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F14FA-FAB9-266B-58AA-4DC57CB0D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166E9-73B3-CA30-F534-47F4CFC1E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14B7C-B956-49E4-84BF-0203D32714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538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4739-4E7E-8515-C24F-3BB7A616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9525B-CE58-6852-9881-E3A584E63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0085F-2DD4-71F2-C2DA-3DDF962E4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23F97-9484-4118-3044-2AC87CD64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AA18F-C1B0-41FF-8E98-D6B9F61D078A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8134B-F483-85CD-2CAB-6567480D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2F4BBD-76E3-C787-37A9-AB6574795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14B7C-B956-49E4-84BF-0203D32714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0817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904B-6424-7DFE-48EB-D48D133BA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3B8CF-CD34-FED8-F1F6-A00B0D7AC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FC7F8-6B87-CDF3-7AA1-50150FCDB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C203F9-7E77-3F34-8AAE-1B695853E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42F278-43C6-0E75-2FE8-C440F74DA4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A1742F-52DA-0724-06BC-41235987F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AA18F-C1B0-41FF-8E98-D6B9F61D078A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358DA6-E022-B485-4574-18C691A4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B60DF-044D-84D4-4435-DA83BC70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14B7C-B956-49E4-84BF-0203D32714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1493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31180-F187-32A5-9D9E-350136D68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CD69EB-9483-C921-8619-C2BC9714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AA18F-C1B0-41FF-8E98-D6B9F61D078A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5E0DD-5B0F-C980-8C82-A21CA3913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6BC84-821A-903C-E89B-2BC08416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14B7C-B956-49E4-84BF-0203D32714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121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9AC49-B447-D780-4C3C-513F90332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AA18F-C1B0-41FF-8E98-D6B9F61D078A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A304D8-B498-8642-285F-E2AA20288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57392-C11D-0DB3-78B0-6C558F5B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14B7C-B956-49E4-84BF-0203D32714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1399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74A4-984B-CC1B-D466-DFC6125C2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E644D-FEBC-1D1F-4D7A-215BAF6AF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8DB5F-8B7C-783E-804C-6DC4458D3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00BA0-9878-06BA-DBDA-B343E2C4C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AA18F-C1B0-41FF-8E98-D6B9F61D078A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265AD-1C03-1E53-0BAA-B378063D6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A71B3-080D-B6BB-0C42-48FB6AA1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14B7C-B956-49E4-84BF-0203D32714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26483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6ABC1-E341-C6F0-0AAE-CE08ACAFA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63ED9B-69DF-E958-FFBC-0A9D7C9EC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A9F6C-A5FE-F100-68B7-E5D0F7AAC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86748F-BEC1-0C50-B539-C494A5155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AA18F-C1B0-41FF-8E98-D6B9F61D078A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6EE68-17FC-985D-8714-FF122151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95301-1941-6C79-B718-1836B600E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14B7C-B956-49E4-84BF-0203D32714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129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2F708E-29A9-23B8-D1A6-22467CC5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63D6D-9657-E50A-1BF8-A6DC93404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D458D-1F65-51BF-D2A1-DF0FC5CFA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2AA18F-C1B0-41FF-8E98-D6B9F61D078A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DAA2E-AF00-0DDA-D41C-D0358015E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751E6-1603-A7F4-5B95-2C64B9932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14B7C-B956-49E4-84BF-0203D327148B}" type="slidenum">
              <a:rPr lang="th-TH" smtClean="0"/>
              <a:t>‹#›</a:t>
            </a:fld>
            <a:endParaRPr lang="th-TH"/>
          </a:p>
        </p:txBody>
      </p:sp>
      <p:sp>
        <p:nvSpPr>
          <p:cNvPr id="7" name="MSIPCMContentMarking" descr="{&quot;HashCode&quot;:65834733,&quot;Placement&quot;:&quot;Header&quot;,&quot;Top&quot;:0.0,&quot;Left&quot;:423.4247,&quot;SlideWidth&quot;:960,&quot;SlideHeight&quot;:540}">
            <a:extLst>
              <a:ext uri="{FF2B5EF4-FFF2-40B4-BE49-F238E27FC236}">
                <a16:creationId xmlns:a16="http://schemas.microsoft.com/office/drawing/2014/main" id="{C03D761A-342D-4E5F-A7E7-082AB9E0DEF3}"/>
              </a:ext>
            </a:extLst>
          </p:cNvPr>
          <p:cNvSpPr txBox="1"/>
          <p:nvPr userDrawn="1"/>
        </p:nvSpPr>
        <p:spPr>
          <a:xfrm>
            <a:off x="5377494" y="0"/>
            <a:ext cx="143701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Classification: Internal</a:t>
            </a:r>
            <a:endParaRPr lang="th-TH" sz="1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6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2A55BA-4610-45FE-B461-6EDD36CE5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9134D-ABE0-44E1-808E-9D6F92113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461AA-42E1-494D-B48A-227862D42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8E5C9-02A7-49E7-B766-667797F0F316}" type="datetimeFigureOut">
              <a:rPr lang="th-TH" smtClean="0"/>
              <a:t>17/07/68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817D5-860C-41F8-8DCE-2F1872C48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F67EE-574C-4285-892F-3F2C7AF73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0EF54-A9AF-4A9E-ADD9-41BE9EF2CDA8}" type="slidenum">
              <a:rPr lang="th-TH" smtClean="0"/>
              <a:t>‹#›</a:t>
            </a:fld>
            <a:endParaRPr lang="th-TH"/>
          </a:p>
        </p:txBody>
      </p:sp>
      <p:sp>
        <p:nvSpPr>
          <p:cNvPr id="7" name="MSIPCMContentMarking" descr="{&quot;HashCode&quot;:65834733,&quot;Placement&quot;:&quot;Header&quot;,&quot;Top&quot;:0.0,&quot;Left&quot;:423.4247,&quot;SlideWidth&quot;:960,&quot;SlideHeight&quot;:540}">
            <a:extLst>
              <a:ext uri="{FF2B5EF4-FFF2-40B4-BE49-F238E27FC236}">
                <a16:creationId xmlns:a16="http://schemas.microsoft.com/office/drawing/2014/main" id="{042BB157-29FD-4D25-B668-DE67593F0AFD}"/>
              </a:ext>
            </a:extLst>
          </p:cNvPr>
          <p:cNvSpPr txBox="1"/>
          <p:nvPr userDrawn="1"/>
        </p:nvSpPr>
        <p:spPr>
          <a:xfrm>
            <a:off x="5377494" y="0"/>
            <a:ext cx="143701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Classification: Internal</a:t>
            </a:r>
            <a:endParaRPr lang="th-TH" sz="1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72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ikm.ais.co.th/searchPortal/content?url=https:%2F%2Fais.saas.verinthms.com%2Fkm-content-service%2Fais%2Fcontent%2Fvkm%253AAuthoredContent%2FmyWvYtV0Rr7FibPaLSaRo9%2Fth-TH%3FextendedBody%3Dfalse" TargetMode="External"/><Relationship Id="rId3" Type="http://schemas.openxmlformats.org/officeDocument/2006/relationships/hyperlink" Target="https://ikm.ais.co.th/searchPortal/content?url=https:%2F%2Fais.saas.verinthms.com%2Fkm-content-service%2Fais%2Fcontent%2Fvkm%253AAuthoredContent%2FE4VFrEmN4kATMT4LkRoWo7%2Fth-TH%3FextendedBody%3Dfalse" TargetMode="External"/><Relationship Id="rId7" Type="http://schemas.openxmlformats.org/officeDocument/2006/relationships/hyperlink" Target="https://ikm.ais.co.th/searchPortal/content?url=https:%2F%2Fais.saas.verinthms.com%2Fkm-content-service%2Fais%2Fcontent%2Fvkm%253AAuthoredContent%2Fse90YMaNzn5ZNwvvJuADn5%2Fth-TH%3FextendedBody%3Dfalse" TargetMode="External"/><Relationship Id="rId12" Type="http://schemas.openxmlformats.org/officeDocument/2006/relationships/hyperlink" Target="https://ikm.ais.co.th/searchPortal/content?url=https:%2F%2Fais.saas.verinthms.com%2Fkm-content-service%2Fais%2Fcontent%2Fvkm%253AAuthoredContent%2Fp4jL6H6jmI8VRRxdmytcK6%2Fth-TH%3FextendedBody%3Dfalse" TargetMode="External"/><Relationship Id="rId2" Type="http://schemas.openxmlformats.org/officeDocument/2006/relationships/hyperlink" Target="https://ikm.ais.co.th/searchPortal/content?url=https:%2F%2Fais.saas.verinthms.com%2Fkm-content-service%2Fais%2Fcontent%2Fvkm%253AAuthoredContent%2FXO6UysvLBt3bGiasAvisE6%2Fth-TH%3FextendedBody%3Dfal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km.ais.co.th/searchPortal/content?url=https:%2F%2Fprodoncloudapim.azure-api.net%2Fikm-engine-api%2Fkm-content-service%2Fdefault%2Fcontent%2Fvkm%253AAuthoredContent%2FN3w31jBtEE6TlJOzN5w086%2Fth-TH" TargetMode="External"/><Relationship Id="rId11" Type="http://schemas.openxmlformats.org/officeDocument/2006/relationships/hyperlink" Target="https://ikm.ais.co.th/searchPortal/content?url=https:%2F%2Fais.saas.verinthms.com%2Fkm-content-service%2Fais%2Fcontent%2Fvkm%253AAuthoredContent%2F6jtLjJSTH01bf6F2nr8Lx7%2Fth-TH#Apple" TargetMode="External"/><Relationship Id="rId5" Type="http://schemas.openxmlformats.org/officeDocument/2006/relationships/hyperlink" Target="https://ikm.ais.co.th/searchPortal/content?url=https:%2F%2Fais.saas.verinthms.com%2Fkm-content-service%2Fais%2Fcontent%2Fvkm%253AAuthoredContent%2FfqgEVnMfw41w17MoTJX6Z9%2Fth-TH" TargetMode="External"/><Relationship Id="rId10" Type="http://schemas.openxmlformats.org/officeDocument/2006/relationships/hyperlink" Target="https://ikm.ais.co.th/searchPortal/content?url=https:%2F%2Fais.saas.verinthms.com%2Fkm-content-service%2Fais%2Fcontent%2Fvkm%253AAuthoredContent%2FC94tpxD0h74lq8PoLlJmN7%2Fth-TH%3FextendedBody%3Dfalse" TargetMode="External"/><Relationship Id="rId4" Type="http://schemas.openxmlformats.org/officeDocument/2006/relationships/hyperlink" Target="https://ikm.ais.co.th/searchPortal/content?url=https:%2F%2Fais.saas.verinthms.com%2Fkm-content-service%2Fais%2Fcontent%2Fvkm%253AAuthoredContent%2FkhsuiqDVjZ2Zp31ch3mOpA%2Fth-TH" TargetMode="External"/><Relationship Id="rId9" Type="http://schemas.openxmlformats.org/officeDocument/2006/relationships/hyperlink" Target="https://ikm.ais.co.th/searchPortal/content?url=https:%2F%2Fais.saas.verinthms.com%2Fkm-content-service%2Fais%2Fcontent%2Fvkm%253AAuthoredContent%2FwLiGEkrYtq6mKgkdVWS9H9%2Fth-TH%3FextendedBody%3Dfals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ok.com/share/c2hhcmQtMg%3D%3D_e0f66c82-cd8e-4387-9291-7402fe108acd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5EB4-7399-ABF7-9A77-E776F9ADF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57349"/>
            <a:ext cx="12192000" cy="2871651"/>
          </a:xfrm>
        </p:spPr>
        <p:txBody>
          <a:bodyPr>
            <a:normAutofit/>
          </a:bodyPr>
          <a:lstStyle/>
          <a:p>
            <a:r>
              <a:rPr lang="en-US" sz="6600" b="1"/>
              <a:t>One Retail – Gen AI based Sales Assistance</a:t>
            </a:r>
            <a:br>
              <a:rPr lang="en-US" sz="6600" b="1"/>
            </a:br>
            <a:r>
              <a:rPr lang="en-US"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(catalyst </a:t>
            </a:r>
            <a:r>
              <a:rPr lang="en-US" sz="1300" b="1" i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Ref.ID 25-04164</a:t>
            </a:r>
            <a:r>
              <a:rPr lang="en-US"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th-TH" sz="13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27E13-D846-59A3-2ACB-BBADF1F2A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069" y="5813212"/>
            <a:ext cx="974877" cy="97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246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85C904-172A-2381-1490-B1E77D4A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18457"/>
          </a:xfrm>
        </p:spPr>
        <p:txBody>
          <a:bodyPr>
            <a:normAutofit/>
          </a:bodyPr>
          <a:lstStyle/>
          <a:p>
            <a:r>
              <a:rPr lang="en-US" sz="3200" b="1"/>
              <a:t>Objective</a:t>
            </a:r>
            <a:endParaRPr lang="th-TH" sz="3200" b="1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45C37AC-B276-0460-0476-C3C3AFC41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876586"/>
              </p:ext>
            </p:extLst>
          </p:nvPr>
        </p:nvGraphicFramePr>
        <p:xfrm>
          <a:off x="360613" y="1689431"/>
          <a:ext cx="11470774" cy="3479137"/>
        </p:xfrm>
        <a:graphic>
          <a:graphicData uri="http://schemas.openxmlformats.org/drawingml/2006/table">
            <a:tbl>
              <a:tblPr/>
              <a:tblGrid>
                <a:gridCol w="2436863">
                  <a:extLst>
                    <a:ext uri="{9D8B030D-6E8A-4147-A177-3AD203B41FA5}">
                      <a16:colId xmlns:a16="http://schemas.microsoft.com/office/drawing/2014/main" val="388482253"/>
                    </a:ext>
                  </a:extLst>
                </a:gridCol>
                <a:gridCol w="3463624">
                  <a:extLst>
                    <a:ext uri="{9D8B030D-6E8A-4147-A177-3AD203B41FA5}">
                      <a16:colId xmlns:a16="http://schemas.microsoft.com/office/drawing/2014/main" val="613119191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1001237777"/>
                    </a:ext>
                  </a:extLst>
                </a:gridCol>
                <a:gridCol w="3169987">
                  <a:extLst>
                    <a:ext uri="{9D8B030D-6E8A-4147-A177-3AD203B41FA5}">
                      <a16:colId xmlns:a16="http://schemas.microsoft.com/office/drawing/2014/main" val="1558823557"/>
                    </a:ext>
                  </a:extLst>
                </a:gridCol>
              </a:tblGrid>
              <a:tr h="481416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Key Capability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6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Objective</a:t>
                      </a:r>
                      <a:endParaRPr lang="th-TH" sz="1200" b="1">
                        <a:solidFill>
                          <a:schemeClr val="bg1">
                            <a:lumMod val="95000"/>
                          </a:schemeClr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6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MVP 1: General (</a:t>
                      </a:r>
                      <a:r>
                        <a:rPr lang="th-TH" sz="12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ข้อมูลทั่วไป)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6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MVP 2: Personalized (</a:t>
                      </a:r>
                      <a:r>
                        <a:rPr lang="th-TH" sz="12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ข้อมูลตาม </a:t>
                      </a:r>
                      <a:r>
                        <a:rPr lang="en-US" sz="12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Profile)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6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211667"/>
                  </a:ext>
                </a:extLst>
              </a:tr>
              <a:tr h="825373"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1. Smart Summary</a:t>
                      </a:r>
                      <a:br>
                        <a:rPr lang="en-US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</a:br>
                      <a:r>
                        <a:rPr lang="th-TH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    </a:t>
                      </a:r>
                      <a:r>
                        <a:rPr lang="th-TH" sz="1200" i="1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สรุปข้อมูลมือถือและสิทธิ์ลูกค้า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i="1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    แบบเข้าใจง่าย ใช้งานได้ทันที</a:t>
                      </a:r>
                      <a:endParaRPr lang="en-US" sz="1200"/>
                    </a:p>
                    <a:p>
                      <a:endParaRPr lang="th-TH" sz="1200"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เพื่อช่วยพนักงานสรุปข้อมูลสำคัญเกี่ยวกับมือถือแต่ละรุ่น </a:t>
                      </a:r>
                    </a:p>
                    <a:p>
                      <a:r>
                        <a:rPr lang="th-TH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และสิทธิพิเศษของลูกค้ารายนั้นแบบรวบรัด </a:t>
                      </a:r>
                    </a:p>
                    <a:p>
                      <a:r>
                        <a:rPr lang="th-TH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เพื่อใช้ระหว่างนำเสนอขาย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h-TH" sz="1200">
                          <a:highlight>
                            <a:srgbClr val="00FF00"/>
                          </a:highlight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• สรุปจุดขายมือถือ</a:t>
                      </a:r>
                      <a:br>
                        <a:rPr lang="th-TH" sz="1200">
                          <a:highlight>
                            <a:srgbClr val="00FF00"/>
                          </a:highlight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</a:br>
                      <a:r>
                        <a:rPr lang="th-TH" sz="1200">
                          <a:highlight>
                            <a:srgbClr val="00FF00"/>
                          </a:highlight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• สรุปราคา/</a:t>
                      </a:r>
                      <a:r>
                        <a:rPr lang="th-TH" sz="1200" err="1">
                          <a:highlight>
                            <a:srgbClr val="00FF00"/>
                          </a:highlight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แพ็กเกจ</a:t>
                      </a:r>
                      <a:endParaRPr lang="th-TH" sz="1200">
                        <a:highlight>
                          <a:srgbClr val="00FF00"/>
                        </a:highlight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  <a:p>
                      <a:pPr marL="92075" indent="-92075">
                        <a:buFont typeface="Arial" panose="020B0604020202020204" pitchFamily="34" charset="0"/>
                        <a:buChar char="•"/>
                      </a:pPr>
                      <a:r>
                        <a:rPr lang="th-TH" sz="1200">
                          <a:highlight>
                            <a:srgbClr val="00FF00"/>
                          </a:highlight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สรุปสิทธิพิเศษ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h-TH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• สรุปเลือกฟีเจอร์เด่นตามพฤติกรรมการใช้งาน</a:t>
                      </a:r>
                      <a:br>
                        <a:rPr lang="th-TH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</a:br>
                      <a:r>
                        <a:rPr lang="th-TH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• สรุปสิทธิพิเศษและราคาตามสิทธิ์เฉพาะบุคคล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60303"/>
                  </a:ext>
                </a:extLst>
              </a:tr>
              <a:tr h="800748"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2. Compare &amp; Recommend</a:t>
                      </a:r>
                      <a:endParaRPr lang="th-TH" sz="1200"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  <a:p>
                      <a:r>
                        <a:rPr lang="th-TH" sz="1200" i="1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    เปรียบเทียบมือถือ และแนะนำ    </a:t>
                      </a:r>
                    </a:p>
                    <a:p>
                      <a:r>
                        <a:rPr lang="th-TH" sz="1200" i="1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   รุ่นที่เหมาะสมกับลูกค้า</a:t>
                      </a:r>
                      <a:endParaRPr lang="th-TH" sz="1200"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เพื่อช่วยพนักงานเปรียบเทียบมือถือหลายรุ่น </a:t>
                      </a:r>
                    </a:p>
                    <a:p>
                      <a:r>
                        <a:rPr lang="th-TH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และแนะนำรุ่นที่ตรงกับความต้องการ และสิทธิของลูกค้า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h-TH" sz="1200">
                          <a:highlight>
                            <a:srgbClr val="00FF00"/>
                          </a:highlight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• เปรียบเทียบมือถือจากสเปกและราคา</a:t>
                      </a:r>
                    </a:p>
                    <a:p>
                      <a:pPr marL="92075" indent="-92075">
                        <a:buFont typeface="Arial" panose="020B0604020202020204" pitchFamily="34" charset="0"/>
                        <a:buChar char="•"/>
                      </a:pPr>
                      <a:r>
                        <a:rPr lang="th-TH" sz="1200">
                          <a:highlight>
                            <a:srgbClr val="00FF00"/>
                          </a:highlight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แนะนำมือถือ/ แนะนำโครงการ</a:t>
                      </a:r>
                    </a:p>
                    <a:p>
                      <a:endParaRPr lang="th-TH" sz="1200"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h-TH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• แนะนำมือถือที่ตรงกับงบ/พฤติกรรม/สิทธิ์ลูกค้า</a:t>
                      </a:r>
                      <a:br>
                        <a:rPr lang="th-TH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</a:br>
                      <a:r>
                        <a:rPr lang="th-TH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• เปรียบเทียบพร้อม </a:t>
                      </a:r>
                      <a:r>
                        <a:rPr lang="en-US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highlight </a:t>
                      </a:r>
                      <a:r>
                        <a:rPr lang="th-TH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ที่เหมาะกับลูกค้า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976858"/>
                  </a:ext>
                </a:extLst>
              </a:tr>
              <a:tr h="802897"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3. Sales Talk &amp; Script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i="1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   สร้างบทพูด </a:t>
                      </a:r>
                      <a:r>
                        <a:rPr kumimoji="0" lang="th-TH" altLang="th-TH" sz="1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และจุดขายสำคัญ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altLang="th-TH" sz="1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   เพื่อช่วยปิดการขาย</a:t>
                      </a:r>
                    </a:p>
                    <a:p>
                      <a:endParaRPr lang="th-TH" sz="1200" i="1"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เพื่อช่วยพนักงานพูดนำเสนอ "แบบโปร", โน้มน้าวเก่งขึ้น</a:t>
                      </a:r>
                    </a:p>
                    <a:p>
                      <a:r>
                        <a:rPr lang="th-TH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และตั้งคำถาม </a:t>
                      </a:r>
                      <a:r>
                        <a:rPr lang="en-US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follow-up </a:t>
                      </a:r>
                      <a:r>
                        <a:rPr lang="th-TH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ที่เหมาะสมกับลูกค้าแต่ละคน เพื่อกระตุ้นการตัดสินใจ</a:t>
                      </a:r>
                    </a:p>
                    <a:p>
                      <a:endParaRPr lang="th-TH" sz="1200"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highlight>
                            <a:srgbClr val="00FF00"/>
                          </a:highlight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•</a:t>
                      </a:r>
                      <a:r>
                        <a:rPr lang="th-TH" sz="1200">
                          <a:highlight>
                            <a:srgbClr val="00FF00"/>
                          </a:highlight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 แนะนำการพูดเปิด-ปิดการขาย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>
                          <a:highlight>
                            <a:srgbClr val="00FF00"/>
                          </a:highlight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• </a:t>
                      </a:r>
                      <a:r>
                        <a:rPr lang="en-US" sz="1200">
                          <a:highlight>
                            <a:srgbClr val="00FF00"/>
                          </a:highlight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Script </a:t>
                      </a:r>
                      <a:r>
                        <a:rPr lang="th-TH" sz="1200">
                          <a:highlight>
                            <a:srgbClr val="00FF00"/>
                          </a:highlight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ปิดการขาย</a:t>
                      </a:r>
                    </a:p>
                    <a:p>
                      <a:endParaRPr lang="th-TH" sz="1200"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-92075">
                        <a:buFont typeface="Arial" panose="020B0604020202020204" pitchFamily="34" charset="0"/>
                        <a:buChar char="•"/>
                      </a:pPr>
                      <a:r>
                        <a:rPr lang="th-TH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สร้างบทพูดแนะนำอัตโนมัติ ตามสิทธิ์และพฤติกรรมลูกค้า</a:t>
                      </a:r>
                      <a:br>
                        <a:rPr lang="th-TH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</a:br>
                      <a:endParaRPr lang="th-TH" sz="1200"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  <a:p>
                      <a:pPr marL="92075" indent="-92075">
                        <a:buFont typeface="Arial" panose="020B0604020202020204" pitchFamily="34" charset="0"/>
                        <a:buChar char="•"/>
                      </a:pPr>
                      <a:r>
                        <a:rPr lang="th-TH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มีคำพูดช่วยปิดการขาย ตอนลูกค้าลังเล/เงียบ</a:t>
                      </a:r>
                      <a:br>
                        <a:rPr lang="th-TH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</a:br>
                      <a:endParaRPr lang="th-TH" sz="1200"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  <a:p>
                      <a:pPr marL="92075" indent="-92075">
                        <a:buFont typeface="Arial" panose="020B0604020202020204" pitchFamily="34" charset="0"/>
                        <a:buChar char="•"/>
                      </a:pPr>
                      <a:r>
                        <a:rPr lang="th-TH" sz="120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ปรับสคริปต์ตามระดับพนักงาน </a:t>
                      </a:r>
                    </a:p>
                    <a:p>
                      <a:endParaRPr lang="th-TH" sz="1200"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26330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C143C01-8E70-F55B-1FBB-5AB57827C6C2}"/>
              </a:ext>
            </a:extLst>
          </p:cNvPr>
          <p:cNvSpPr/>
          <p:nvPr/>
        </p:nvSpPr>
        <p:spPr>
          <a:xfrm>
            <a:off x="360613" y="853869"/>
            <a:ext cx="4351087" cy="568987"/>
          </a:xfrm>
          <a:prstGeom prst="rect">
            <a:avLst/>
          </a:prstGeom>
          <a:solidFill>
            <a:srgbClr val="00B082"/>
          </a:solidFill>
          <a:ln>
            <a:solidFill>
              <a:srgbClr val="D5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srgbClr val="4EA72E">
                  <a:lumMod val="20000"/>
                  <a:lumOff val="8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29EAF3D-F075-4817-109E-8E4DCC231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942" y="864010"/>
            <a:ext cx="41488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4EA72E">
                    <a:lumMod val="20000"/>
                    <a:lumOff val="80000"/>
                  </a:srgbClr>
                </a:solidFill>
                <a:effectLst/>
                <a:uLnTx/>
                <a:uFillTx/>
                <a:latin typeface="Leelawadee" panose="020B0502040204020203" pitchFamily="34" charset="-34"/>
                <a:ea typeface="+mn-ea"/>
                <a:cs typeface="Leelawadee" panose="020B0502040204020203" pitchFamily="34" charset="-34"/>
              </a:rPr>
              <a:t>#</a:t>
            </a:r>
            <a:r>
              <a:rPr kumimoji="0" lang="th-TH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4EA72E">
                    <a:lumMod val="20000"/>
                    <a:lumOff val="80000"/>
                  </a:srgbClr>
                </a:solidFill>
                <a:effectLst/>
                <a:uLnTx/>
                <a:uFillTx/>
                <a:latin typeface="Leelawadee" panose="020B0502040204020203" pitchFamily="34" charset="-34"/>
                <a:ea typeface="+mn-ea"/>
                <a:cs typeface="Leelawadee" panose="020B0502040204020203" pitchFamily="34" charset="-34"/>
              </a:rPr>
              <a:t>1: </a:t>
            </a:r>
            <a:r>
              <a:rPr kumimoji="0" lang="th-TH" altLang="th-TH" sz="1600" b="1" i="0" u="none" strike="noStrike" kern="1200" cap="none" spc="0" normalizeH="0" baseline="0" noProof="0" err="1">
                <a:ln>
                  <a:noFill/>
                </a:ln>
                <a:solidFill>
                  <a:srgbClr val="4EA72E">
                    <a:lumMod val="20000"/>
                    <a:lumOff val="80000"/>
                  </a:srgbClr>
                </a:solidFill>
                <a:effectLst/>
                <a:uLnTx/>
                <a:uFillTx/>
                <a:latin typeface="Leelawadee" panose="020B0502040204020203" pitchFamily="34" charset="-34"/>
                <a:ea typeface="+mn-ea"/>
                <a:cs typeface="Leelawadee" panose="020B0502040204020203" pitchFamily="34" charset="-34"/>
              </a:rPr>
              <a:t>Sales</a:t>
            </a:r>
            <a:r>
              <a:rPr kumimoji="0" lang="th-TH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4EA72E">
                    <a:lumMod val="20000"/>
                    <a:lumOff val="80000"/>
                  </a:srgbClr>
                </a:solidFill>
                <a:effectLst/>
                <a:uLnTx/>
                <a:uFillTx/>
                <a:latin typeface="Leelawadee" panose="020B0502040204020203" pitchFamily="34" charset="-34"/>
                <a:ea typeface="+mn-ea"/>
                <a:cs typeface="Leelawadee" panose="020B0502040204020203" pitchFamily="34" charset="-34"/>
              </a:rPr>
              <a:t> </a:t>
            </a:r>
            <a:r>
              <a:rPr kumimoji="0" lang="th-TH" altLang="th-TH" sz="1600" b="1" i="0" u="none" strike="noStrike" kern="1200" cap="none" spc="0" normalizeH="0" baseline="0" noProof="0" err="1">
                <a:ln>
                  <a:noFill/>
                </a:ln>
                <a:solidFill>
                  <a:srgbClr val="4EA72E">
                    <a:lumMod val="20000"/>
                    <a:lumOff val="80000"/>
                  </a:srgbClr>
                </a:solidFill>
                <a:effectLst/>
                <a:uLnTx/>
                <a:uFillTx/>
                <a:latin typeface="Leelawadee" panose="020B0502040204020203" pitchFamily="34" charset="-34"/>
                <a:ea typeface="+mn-ea"/>
                <a:cs typeface="Leelawadee" panose="020B0502040204020203" pitchFamily="34" charset="-34"/>
              </a:rPr>
              <a:t>Enablement</a:t>
            </a:r>
            <a:r>
              <a:rPr kumimoji="0" lang="th-TH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4EA72E">
                    <a:lumMod val="20000"/>
                    <a:lumOff val="80000"/>
                  </a:srgbClr>
                </a:solidFill>
                <a:effectLst/>
                <a:uLnTx/>
                <a:uFillTx/>
                <a:latin typeface="Leelawadee" panose="020B0502040204020203" pitchFamily="34" charset="-34"/>
                <a:ea typeface="+mn-ea"/>
                <a:cs typeface="Leelawadee" panose="020B0502040204020203" pitchFamily="34" charset="-34"/>
              </a:rPr>
              <a:t> (Core </a:t>
            </a:r>
            <a:r>
              <a:rPr kumimoji="0" lang="th-TH" altLang="th-TH" sz="1600" b="1" i="0" u="none" strike="noStrike" kern="1200" cap="none" spc="0" normalizeH="0" baseline="0" noProof="0" err="1">
                <a:ln>
                  <a:noFill/>
                </a:ln>
                <a:solidFill>
                  <a:srgbClr val="4EA72E">
                    <a:lumMod val="20000"/>
                    <a:lumOff val="80000"/>
                  </a:srgbClr>
                </a:solidFill>
                <a:effectLst/>
                <a:uLnTx/>
                <a:uFillTx/>
                <a:latin typeface="Leelawadee" panose="020B0502040204020203" pitchFamily="34" charset="-34"/>
                <a:ea typeface="+mn-ea"/>
                <a:cs typeface="Leelawadee" panose="020B0502040204020203" pitchFamily="34" charset="-34"/>
              </a:rPr>
              <a:t>Functional</a:t>
            </a:r>
            <a:r>
              <a:rPr kumimoji="0" lang="th-TH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4EA72E">
                    <a:lumMod val="20000"/>
                    <a:lumOff val="80000"/>
                  </a:srgbClr>
                </a:solidFill>
                <a:effectLst/>
                <a:uLnTx/>
                <a:uFillTx/>
                <a:latin typeface="Leelawadee" panose="020B0502040204020203" pitchFamily="34" charset="-34"/>
                <a:ea typeface="+mn-ea"/>
                <a:cs typeface="Leelawadee" panose="020B0502040204020203" pitchFamily="34" charset="-34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altLang="th-TH" sz="1200" b="1" i="0" u="none" strike="noStrike" kern="1200" cap="none" spc="0" normalizeH="0" baseline="0" noProof="0">
                <a:ln>
                  <a:noFill/>
                </a:ln>
                <a:solidFill>
                  <a:srgbClr val="4EA72E">
                    <a:lumMod val="20000"/>
                    <a:lumOff val="80000"/>
                  </a:srgbClr>
                </a:solidFill>
                <a:effectLst/>
                <a:uLnTx/>
                <a:uFillTx/>
                <a:latin typeface="Leelawadee" panose="020B0502040204020203" pitchFamily="34" charset="-34"/>
                <a:ea typeface="+mn-ea"/>
                <a:cs typeface="Leelawadee" panose="020B0502040204020203" pitchFamily="34" charset="-34"/>
              </a:rPr>
              <a:t>        การช่วยเสริมประสิทธิภาพการขายของพนักงาน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E7F67-3936-FE53-8134-202D102B3595}"/>
              </a:ext>
            </a:extLst>
          </p:cNvPr>
          <p:cNvSpPr txBox="1"/>
          <p:nvPr/>
        </p:nvSpPr>
        <p:spPr>
          <a:xfrm>
            <a:off x="9686547" y="1066870"/>
            <a:ext cx="182201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Support </a:t>
            </a:r>
            <a:r>
              <a:rPr kumimoji="0" lang="th-TH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ใน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Phase1</a:t>
            </a:r>
          </a:p>
        </p:txBody>
      </p:sp>
      <p:sp>
        <p:nvSpPr>
          <p:cNvPr id="8" name="Rounded Rectangle 22">
            <a:extLst>
              <a:ext uri="{FF2B5EF4-FFF2-40B4-BE49-F238E27FC236}">
                <a16:creationId xmlns:a16="http://schemas.microsoft.com/office/drawing/2014/main" id="{D54CC8D7-4B99-5E54-1246-39AE4C3830EE}"/>
              </a:ext>
            </a:extLst>
          </p:cNvPr>
          <p:cNvSpPr/>
          <p:nvPr/>
        </p:nvSpPr>
        <p:spPr>
          <a:xfrm>
            <a:off x="9405735" y="1066870"/>
            <a:ext cx="199600" cy="203749"/>
          </a:xfrm>
          <a:prstGeom prst="roundRect">
            <a:avLst/>
          </a:prstGeom>
          <a:solidFill>
            <a:srgbClr val="56E111">
              <a:alpha val="49804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86B36B-3950-1FE9-0FA1-FC2AF0A133BA}"/>
              </a:ext>
            </a:extLst>
          </p:cNvPr>
          <p:cNvSpPr/>
          <p:nvPr/>
        </p:nvSpPr>
        <p:spPr>
          <a:xfrm>
            <a:off x="9236739" y="909950"/>
            <a:ext cx="2441944" cy="512906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056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85C904-172A-2381-1490-B1E77D4A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06" y="182880"/>
            <a:ext cx="10515600" cy="718457"/>
          </a:xfrm>
        </p:spPr>
        <p:txBody>
          <a:bodyPr/>
          <a:lstStyle/>
          <a:p>
            <a:r>
              <a:rPr lang="en-US" b="1"/>
              <a:t>Benefit</a:t>
            </a:r>
            <a:endParaRPr lang="th-TH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394A0C-7CC6-7F36-7591-57AB0332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71" y="972151"/>
            <a:ext cx="10887992" cy="394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8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5906C-640D-3E7A-F6D0-64F3E4786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EA8B-D155-FF66-D91B-82D060D6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18457"/>
          </a:xfrm>
        </p:spPr>
        <p:txBody>
          <a:bodyPr>
            <a:normAutofit/>
          </a:bodyPr>
          <a:lstStyle/>
          <a:p>
            <a:r>
              <a:rPr lang="en-US" sz="3600" b="1" u="sng"/>
              <a:t>ALM</a:t>
            </a:r>
            <a:r>
              <a:rPr lang="en-US" sz="3600" b="1"/>
              <a:t> Architecture</a:t>
            </a:r>
            <a:endParaRPr lang="th-TH" sz="3600" b="1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B460B0A-23A0-4CDA-ECCA-ACC1C73F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74" y="676957"/>
            <a:ext cx="8748158" cy="618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01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C3AD1C-87FE-1DA8-7FD1-80B1FEF0A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971922"/>
              </p:ext>
            </p:extLst>
          </p:nvPr>
        </p:nvGraphicFramePr>
        <p:xfrm>
          <a:off x="244252" y="548058"/>
          <a:ext cx="11703496" cy="5882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03820">
                  <a:extLst>
                    <a:ext uri="{9D8B030D-6E8A-4147-A177-3AD203B41FA5}">
                      <a16:colId xmlns:a16="http://schemas.microsoft.com/office/drawing/2014/main" val="2264878849"/>
                    </a:ext>
                  </a:extLst>
                </a:gridCol>
                <a:gridCol w="667512">
                  <a:extLst>
                    <a:ext uri="{9D8B030D-6E8A-4147-A177-3AD203B41FA5}">
                      <a16:colId xmlns:a16="http://schemas.microsoft.com/office/drawing/2014/main" val="1295066929"/>
                    </a:ext>
                  </a:extLst>
                </a:gridCol>
                <a:gridCol w="740664">
                  <a:extLst>
                    <a:ext uri="{9D8B030D-6E8A-4147-A177-3AD203B41FA5}">
                      <a16:colId xmlns:a16="http://schemas.microsoft.com/office/drawing/2014/main" val="977371947"/>
                    </a:ext>
                  </a:extLst>
                </a:gridCol>
                <a:gridCol w="749808">
                  <a:extLst>
                    <a:ext uri="{9D8B030D-6E8A-4147-A177-3AD203B41FA5}">
                      <a16:colId xmlns:a16="http://schemas.microsoft.com/office/drawing/2014/main" val="2697243418"/>
                    </a:ext>
                  </a:extLst>
                </a:gridCol>
                <a:gridCol w="621792">
                  <a:extLst>
                    <a:ext uri="{9D8B030D-6E8A-4147-A177-3AD203B41FA5}">
                      <a16:colId xmlns:a16="http://schemas.microsoft.com/office/drawing/2014/main" val="2689868028"/>
                    </a:ext>
                  </a:extLst>
                </a:gridCol>
                <a:gridCol w="649224">
                  <a:extLst>
                    <a:ext uri="{9D8B030D-6E8A-4147-A177-3AD203B41FA5}">
                      <a16:colId xmlns:a16="http://schemas.microsoft.com/office/drawing/2014/main" val="3903580265"/>
                    </a:ext>
                  </a:extLst>
                </a:gridCol>
                <a:gridCol w="3370676">
                  <a:extLst>
                    <a:ext uri="{9D8B030D-6E8A-4147-A177-3AD203B41FA5}">
                      <a16:colId xmlns:a16="http://schemas.microsoft.com/office/drawing/2014/main" val="2158553446"/>
                    </a:ext>
                  </a:extLst>
                </a:gridCol>
              </a:tblGrid>
              <a:tr h="59587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Requirement</a:t>
                      </a:r>
                      <a:endParaRPr lang="th-TH" sz="1200">
                        <a:solidFill>
                          <a:schemeClr val="bg1"/>
                        </a:solidFill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Eskimo</a:t>
                      </a:r>
                      <a:endParaRPr lang="th-TH" sz="1200">
                        <a:solidFill>
                          <a:schemeClr val="bg1"/>
                        </a:solidFill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DT</a:t>
                      </a:r>
                      <a:endParaRPr lang="th-TH" sz="1200">
                        <a:solidFill>
                          <a:schemeClr val="bg1"/>
                        </a:solidFill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CPC1.0</a:t>
                      </a:r>
                      <a:endParaRPr lang="th-TH" sz="1200">
                        <a:solidFill>
                          <a:schemeClr val="bg1"/>
                        </a:solidFill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iKM</a:t>
                      </a:r>
                      <a:endParaRPr lang="th-TH" sz="1200">
                        <a:solidFill>
                          <a:schemeClr val="bg1"/>
                        </a:solidFill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NCP</a:t>
                      </a:r>
                      <a:endParaRPr lang="th-TH" sz="1200">
                        <a:solidFill>
                          <a:schemeClr val="bg1"/>
                        </a:solidFill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Remark</a:t>
                      </a:r>
                      <a:endParaRPr lang="th-TH" sz="1200">
                        <a:solidFill>
                          <a:schemeClr val="bg1"/>
                        </a:solidFill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51959"/>
                  </a:ext>
                </a:extLst>
              </a:tr>
              <a:tr h="387666">
                <a:tc>
                  <a:txBody>
                    <a:bodyPr/>
                    <a:lstStyle/>
                    <a:p>
                      <a:pPr algn="l" fontAlgn="t"/>
                      <a:r>
                        <a:rPr lang="th-TH" sz="1200" u="none" strike="noStrike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1. ส่วนลด</a:t>
                      </a:r>
                      <a:r>
                        <a:rPr lang="th-TH" sz="1200" u="none" strike="noStrike" err="1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แพ็กเกจ</a:t>
                      </a:r>
                      <a:r>
                        <a:rPr lang="th-TH" sz="1200" u="none" strike="noStrike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, </a:t>
                      </a:r>
                      <a:r>
                        <a:rPr lang="th-TH" sz="1200" u="none" strike="noStrike" err="1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แพ็กเกจ</a:t>
                      </a:r>
                      <a:r>
                        <a:rPr lang="th-TH" sz="1200" u="none" strike="noStrike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, ระยะเวลาการใช้งาน (</a:t>
                      </a:r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Hot deal, Super deal)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Y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Y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Y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DT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5454572"/>
                  </a:ext>
                </a:extLst>
              </a:tr>
              <a:tr h="387666">
                <a:tc>
                  <a:txBody>
                    <a:bodyPr/>
                    <a:lstStyle/>
                    <a:p>
                      <a:pPr algn="l" fontAlgn="t"/>
                      <a:r>
                        <a:rPr lang="th-TH" sz="1200" u="none" strike="noStrike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2. เก่าแลกใหม่ </a:t>
                      </a:r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Trade in, Trade up (</a:t>
                      </a:r>
                      <a:r>
                        <a:rPr lang="en-US" sz="1200" u="none" strike="noStrike" err="1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iKM</a:t>
                      </a:r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 HTML) 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Y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iKM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40215"/>
                  </a:ext>
                </a:extLst>
              </a:tr>
              <a:tr h="22405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3. AIS Care, Mobile Care (iKM HTML) 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Y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solidFill>
                            <a:schemeClr val="tx1"/>
                          </a:solidFill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iKM</a:t>
                      </a:r>
                      <a:endParaRPr lang="th-TH" sz="1200">
                        <a:solidFill>
                          <a:schemeClr val="tx1"/>
                        </a:solidFill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9811450"/>
                  </a:ext>
                </a:extLst>
              </a:tr>
              <a:tr h="38766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4. AIS Point 3 </a:t>
                      </a:r>
                      <a:r>
                        <a:rPr lang="th-TH" sz="1200" u="none" strike="noStrike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แกน</a:t>
                      </a:r>
                    </a:p>
                    <a:p>
                      <a:pPr marL="177800" indent="-17780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Burn: </a:t>
                      </a:r>
                      <a:r>
                        <a:rPr lang="th-TH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แสดงจำนวน </a:t>
                      </a:r>
                      <a:r>
                        <a:rPr lang="en-US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AIS Points </a:t>
                      </a:r>
                      <a:r>
                        <a:rPr lang="th-TH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ที่สามารถใช้เป็นส่วนลด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Ex 500 point </a:t>
                      </a:r>
                      <a:r>
                        <a:rPr lang="th-TH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ใช่เป็นส่วนลด </a:t>
                      </a:r>
                      <a:r>
                        <a:rPr lang="en-US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50 </a:t>
                      </a:r>
                      <a:r>
                        <a:rPr lang="th-TH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บาท </a:t>
                      </a:r>
                      <a:r>
                        <a:rPr lang="en-US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(Static Table on Mongo)</a:t>
                      </a:r>
                      <a:endParaRPr lang="th-TH" sz="1200" b="0"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  <a:p>
                      <a:pPr marL="177800" indent="-17780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Amazing 10 Points: </a:t>
                      </a:r>
                      <a:r>
                        <a:rPr lang="th-TH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แลกส่วนลดพิเศษด้วย 10 พอยท์ </a:t>
                      </a:r>
                      <a:r>
                        <a:rPr lang="en-US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(</a:t>
                      </a:r>
                      <a:r>
                        <a:rPr lang="en-US" sz="1200" u="none" strike="noStrike" err="1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iKM</a:t>
                      </a:r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 HTML) </a:t>
                      </a:r>
                      <a:endParaRPr lang="th-TH" sz="1200" b="0"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  <a:p>
                      <a:pPr marL="177800" indent="-17780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Earn: </a:t>
                      </a:r>
                      <a:r>
                        <a:rPr lang="th-TH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แจ้งจำนวน </a:t>
                      </a:r>
                      <a:r>
                        <a:rPr lang="en-US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AIS Points </a:t>
                      </a:r>
                      <a:r>
                        <a:rPr lang="th-TH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ที่ได้รับจากการซื้อเครื่อง </a:t>
                      </a:r>
                      <a:r>
                        <a:rPr lang="en-US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(API)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Ex </a:t>
                      </a:r>
                      <a:r>
                        <a:rPr lang="th-TH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มูลค่า </a:t>
                      </a:r>
                      <a:r>
                        <a:rPr lang="en-US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200 </a:t>
                      </a:r>
                      <a:r>
                        <a:rPr lang="th-TH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บาท ได้ </a:t>
                      </a:r>
                      <a:r>
                        <a:rPr lang="en-US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1 point </a:t>
                      </a:r>
                      <a:r>
                        <a:rPr lang="th-TH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จากการซื้อ </a:t>
                      </a:r>
                      <a:r>
                        <a:rPr lang="en-US" sz="1200" b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handset (Static Table on Mongo)</a:t>
                      </a:r>
                      <a:endParaRPr lang="th-TH" sz="1200" b="0"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>
                        <a:solidFill>
                          <a:schemeClr val="tx1"/>
                        </a:solidFill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Y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iKM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8481320"/>
                  </a:ext>
                </a:extLst>
              </a:tr>
              <a:tr h="387666">
                <a:tc>
                  <a:txBody>
                    <a:bodyPr/>
                    <a:lstStyle/>
                    <a:p>
                      <a:pPr algn="l" fontAlgn="t"/>
                      <a:r>
                        <a:rPr lang="th-TH" sz="1200" u="none" strike="sngStrike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5. คูปอง</a:t>
                      </a:r>
                      <a:endParaRPr lang="th-TH" sz="1200" b="0" i="0" u="none" strike="sngStrike">
                        <a:solidFill>
                          <a:schemeClr val="tx1"/>
                        </a:solidFill>
                        <a:effectLst/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trike="sngStrike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 strike="sngStrike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trike="sngStrike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 strike="sngStrike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trike="sngStrike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 strike="sngStrike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200" strike="sngStrike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trike="sngStrike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Y</a:t>
                      </a:r>
                      <a:endParaRPr lang="th-TH" sz="1200" strike="sngStrike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1200" strike="sngStrike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0108328"/>
                  </a:ext>
                </a:extLst>
              </a:tr>
              <a:tr h="495111">
                <a:tc>
                  <a:txBody>
                    <a:bodyPr/>
                    <a:lstStyle/>
                    <a:p>
                      <a:pPr algn="l" fontAlgn="t"/>
                      <a:r>
                        <a:rPr lang="th-TH" sz="1200" u="none" strike="noStrike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6. ผ่อน 0% กับบัตรเครดิต หรือผ่อนผ่านบิล</a:t>
                      </a:r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AIS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Y</a:t>
                      </a:r>
                      <a:r>
                        <a:rPr lang="th-TH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 </a:t>
                      </a:r>
                    </a:p>
                    <a:p>
                      <a:pPr algn="ctr"/>
                      <a:r>
                        <a:rPr lang="th-TH" sz="7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มีแต่บัตรเครดิต  ไม่มีข้อมูลช่องทางการชำระเงิน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Y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Y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 kern="1200">
                        <a:solidFill>
                          <a:schemeClr val="tx1"/>
                        </a:solidFill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 kern="1200">
                        <a:solidFill>
                          <a:schemeClr val="tx1"/>
                        </a:solidFill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DT</a:t>
                      </a:r>
                      <a:endParaRPr lang="th-TH" sz="1200" kern="1200">
                        <a:solidFill>
                          <a:schemeClr val="tx1"/>
                        </a:solidFill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382440"/>
                  </a:ext>
                </a:extLst>
              </a:tr>
              <a:tr h="387666">
                <a:tc>
                  <a:txBody>
                    <a:bodyPr/>
                    <a:lstStyle/>
                    <a:p>
                      <a:pPr algn="l" fontAlgn="t"/>
                      <a:r>
                        <a:rPr lang="th-TH" sz="1200" u="none" strike="noStrike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7. สัญญาการใช้งาน</a:t>
                      </a:r>
                      <a:endParaRPr lang="th-TH" sz="1200" b="0" i="0" u="none" strike="noStrike">
                        <a:solidFill>
                          <a:schemeClr val="tx1"/>
                        </a:solidFill>
                        <a:effectLst/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Y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Y 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Y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 kern="1200">
                        <a:solidFill>
                          <a:schemeClr val="tx1"/>
                        </a:solidFill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 kern="1200">
                        <a:solidFill>
                          <a:schemeClr val="tx1"/>
                        </a:solidFill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DT</a:t>
                      </a:r>
                      <a:endParaRPr lang="th-TH" sz="1200" kern="1200">
                        <a:solidFill>
                          <a:schemeClr val="tx1"/>
                        </a:solidFill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862606"/>
                  </a:ext>
                </a:extLst>
              </a:tr>
              <a:tr h="38766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8. Master device  </a:t>
                      </a:r>
                      <a:r>
                        <a:rPr lang="th-TH" sz="1200" b="0" i="0" u="none" strike="noStrike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ที่ขายที่ </a:t>
                      </a: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shop </a:t>
                      </a:r>
                      <a:endParaRPr lang="th-TH" sz="1200" b="0" i="0" u="none" strike="noStrike">
                        <a:solidFill>
                          <a:schemeClr val="tx1"/>
                        </a:solidFill>
                        <a:effectLst/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Y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Y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Y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 b="0" kern="1200">
                        <a:solidFill>
                          <a:schemeClr val="tx1"/>
                        </a:solidFill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 b="0" kern="1200">
                        <a:solidFill>
                          <a:schemeClr val="tx1"/>
                        </a:solidFill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1200" b="0" kern="1200">
                        <a:solidFill>
                          <a:schemeClr val="tx1"/>
                        </a:solidFill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7560473"/>
                  </a:ext>
                </a:extLst>
              </a:tr>
              <a:tr h="38766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9. Cash back</a:t>
                      </a:r>
                      <a:endParaRPr lang="th-TH" sz="1200" b="0" i="0" u="none" strike="noStrike">
                        <a:solidFill>
                          <a:srgbClr val="000000"/>
                        </a:solidFill>
                        <a:effectLst/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Y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iKM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087658"/>
                  </a:ext>
                </a:extLst>
              </a:tr>
              <a:tr h="38766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10. </a:t>
                      </a:r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สินเชื่อต่างๆ 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Y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N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iKM</a:t>
                      </a:r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3945793"/>
                  </a:ext>
                </a:extLst>
              </a:tr>
              <a:tr h="38766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chemeClr val="accent6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11. </a:t>
                      </a:r>
                      <a:r>
                        <a:rPr lang="th-TH" sz="1200" b="0" i="0" u="none" strike="noStrike">
                          <a:solidFill>
                            <a:schemeClr val="accent6"/>
                          </a:solidFill>
                          <a:effectLst/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ของแถม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Y 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200"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1200" b="0" kern="1200">
                        <a:solidFill>
                          <a:schemeClr val="tx1"/>
                        </a:solidFill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1200" b="0" kern="1200">
                        <a:solidFill>
                          <a:schemeClr val="tx1"/>
                        </a:solidFill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Leelawadee" panose="020B0502040204020203" pitchFamily="34" charset="-34"/>
                          <a:ea typeface="Tahoma" panose="020B0604030504040204" pitchFamily="34" charset="0"/>
                          <a:cs typeface="Leelawadee" panose="020B0502040204020203" pitchFamily="34" charset="-34"/>
                        </a:rPr>
                        <a:t>DT</a:t>
                      </a:r>
                      <a:endParaRPr lang="th-TH" sz="1200" b="0" kern="1200">
                        <a:solidFill>
                          <a:schemeClr val="tx1"/>
                        </a:solidFill>
                        <a:latin typeface="Leelawadee" panose="020B0502040204020203" pitchFamily="34" charset="-34"/>
                        <a:ea typeface="Tahoma" panose="020B0604030504040204" pitchFamily="34" charset="0"/>
                        <a:cs typeface="Leelawadee" panose="020B05020402040202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53389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36C7FD6-AA35-79A1-7916-7BB51402C913}"/>
              </a:ext>
            </a:extLst>
          </p:cNvPr>
          <p:cNvSpPr txBox="1"/>
          <p:nvPr/>
        </p:nvSpPr>
        <p:spPr>
          <a:xfrm>
            <a:off x="0" y="0"/>
            <a:ext cx="6792724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Data Source Solution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2306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BCAFB-DD82-27AC-51B4-F330EC18A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88601-5A46-103B-6938-8849A20A688D}"/>
              </a:ext>
            </a:extLst>
          </p:cNvPr>
          <p:cNvSpPr txBox="1"/>
          <p:nvPr/>
        </p:nvSpPr>
        <p:spPr>
          <a:xfrm>
            <a:off x="0" y="0"/>
            <a:ext cx="6792724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err="1"/>
              <a:t>iKM</a:t>
            </a:r>
            <a:r>
              <a:rPr lang="en-US" dirty="0"/>
              <a:t> (URL)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D44FE-7544-FD83-4FEB-1D1F154AD955}"/>
              </a:ext>
            </a:extLst>
          </p:cNvPr>
          <p:cNvSpPr txBox="1"/>
          <p:nvPr/>
        </p:nvSpPr>
        <p:spPr>
          <a:xfrm>
            <a:off x="630936" y="622370"/>
            <a:ext cx="1061618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Device Campaign</a:t>
            </a:r>
          </a:p>
          <a:p>
            <a:pPr>
              <a:buNone/>
            </a:pP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 tooltip="https://ikm.ais.co.th/searchportal/content?url=https:%2f%2fais.saas.verinthms.com%2fkm-content-service%2fais%2fcontent%2fvkm%253aauthoredcontent%2fxo6uysvlbt3bgiasavise6%2fth-th%3fextendedbody%3dfalse"/>
              </a:rPr>
              <a:t>Hot Deal </a:t>
            </a: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 tooltip="https://ikm.ais.co.th/searchportal/content?url=https:%2f%2fais.saas.verinthms.com%2fkm-content-service%2fais%2fcontent%2fvkm%253aauthoredcontent%2fxo6uysvlbt3bgiasavise6%2fth-th%3fextendedbody%3dfalse"/>
              </a:rPr>
              <a:t>ลูกค้ารายเดือน พฤษภาคม 2568</a:t>
            </a:r>
            <a:endParaRPr lang="th-TH" sz="1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 tooltip="https://ikm.ais.co.th/searchportal/content?url=https:%2f%2fais.saas.verinthms.com%2fkm-content-service%2fais%2fcontent%2fvkm%253aauthoredcontent%2fe4vfremn4katmt4lkrowo7%2fth-th%3fextendedbody%3dfalse"/>
              </a:rPr>
              <a:t>Best Buy 12M </a:t>
            </a: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 tooltip="https://ikm.ais.co.th/searchportal/content?url=https:%2f%2fais.saas.verinthms.com%2fkm-content-service%2fais%2fcontent%2fvkm%253aauthoredcontent%2fe4vfremn4katmt4lkrowo7%2fth-th%3fextendedbody%3dfalse"/>
              </a:rPr>
              <a:t>ลูกค้าปัจจุบันระบบรายเดือน ราคาพิเศษ (ติดสัญญา) พฤษภาคม 2568 (เอไอเอส เบสบาย)</a:t>
            </a:r>
            <a:endParaRPr lang="th-TH" sz="1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>
              <a:buNone/>
            </a:pP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 Care+</a:t>
            </a:r>
          </a:p>
          <a:p>
            <a:pPr>
              <a:buNone/>
            </a:pP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 tooltip="https://ikm.ais.co.th/searchportal/content?url=https:%2f%2fais.saas.verinthms.com%2fkm-content-service%2fais%2fcontent%2fvkm%253aauthoredcontent%2fkhsuiqdvjz2zp31ch3mopa%2fth-th"/>
              </a:rPr>
              <a:t>บริการ </a:t>
            </a: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 tooltip="https://ikm.ais.co.th/searchportal/content?url=https:%2f%2fais.saas.verinthms.com%2fkm-content-service%2fais%2fcontent%2fvkm%253aauthoredcontent%2fkhsuiqdvjz2zp31ch3mopa%2fth-th"/>
              </a:rPr>
              <a:t>AIS Care+</a:t>
            </a:r>
            <a:endParaRPr lang="en-US" sz="1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>
              <a:buNone/>
            </a:pP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 Smart Trade in</a:t>
            </a:r>
          </a:p>
          <a:p>
            <a:pPr>
              <a:buNone/>
            </a:pP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 tooltip="https://ikm.ais.co.th/searchportal/content?url=https:%2f%2fais.saas.verinthms.com%2fkm-content-service%2fais%2fcontent%2fvkm%253aauthoredcontent%2ffqgevnmfw41w17motjx6z9%2fth-th"/>
              </a:rPr>
              <a:t>โครงการ </a:t>
            </a: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 tooltip="https://ikm.ais.co.th/searchportal/content?url=https:%2f%2fais.saas.verinthms.com%2fkm-content-service%2fais%2fcontent%2fvkm%253aauthoredcontent%2ffqgevnmfw41w17motjx6z9%2fth-th"/>
              </a:rPr>
              <a:t>AIS Smart Trade in </a:t>
            </a: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 tooltip="https://ikm.ais.co.th/searchportal/content?url=https:%2f%2fais.saas.verinthms.com%2fkm-content-service%2fais%2fcontent%2fvkm%253aauthoredcontent%2ffqgevnmfw41w17motjx6z9%2fth-th"/>
              </a:rPr>
              <a:t>เก่าแลกใหม่</a:t>
            </a:r>
            <a:endParaRPr lang="th-TH" sz="1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>
              <a:buNone/>
            </a:pP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 Point (</a:t>
            </a:r>
            <a:r>
              <a:rPr lang="en-US" sz="14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Earn&amp;Burn</a:t>
            </a: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>
              <a:buNone/>
            </a:pP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 tooltip="https://ikm.ais.co.th/searchportal/content?url=https:%2f%2fprodoncloudapim.azure-api.net%2fikm-engine-api%2fkm-content-service%2fdefault%2fcontent%2fvkm%253aauthoredcontent%2fn3w31jbtee6tljozn5w086%2fth-th"/>
              </a:rPr>
              <a:t>โครงการสะสมและแลกคะแนน </a:t>
            </a: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 tooltip="https://ikm.ais.co.th/searchportal/content?url=https:%2f%2fprodoncloudapim.azure-api.net%2fikm-engine-api%2fkm-content-service%2fdefault%2fcontent%2fvkm%253aauthoredcontent%2fn3w31jbtee6tljozn5w086%2fth-th"/>
              </a:rPr>
              <a:t>AIS Points </a:t>
            </a: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 tooltip="https://ikm.ais.co.th/searchportal/content?url=https:%2f%2fprodoncloudapim.azure-api.net%2fikm-engine-api%2fkm-content-service%2fdefault%2fcontent%2fvkm%253aauthoredcontent%2fn3w31jbtee6tljozn5w086%2fth-th"/>
              </a:rPr>
              <a:t>เมื่อซื้อโทรศัพท์มือถือและอุปกรณ์เสริม ทุกรุ่น ทุกยี่ห้อ</a:t>
            </a:r>
            <a:endParaRPr lang="th-TH" sz="1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b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Cash Back </a:t>
            </a: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จะเป็น </a:t>
            </a: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 </a:t>
            </a: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 3 ใน ตาราง</a:t>
            </a:r>
          </a:p>
          <a:p>
            <a:pPr>
              <a:buNone/>
            </a:pP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โปรโมชั่นผ่อนชาระสินค้า</a:t>
            </a: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APPLE / Android(All Brand) 1</a:t>
            </a: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เมษายน –30 มิถุนายน2568 ใน </a:t>
            </a:r>
            <a:r>
              <a:rPr lang="en-US" sz="14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iKM</a:t>
            </a: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ค่ะ</a:t>
            </a:r>
          </a:p>
          <a:p>
            <a:pPr>
              <a:buNone/>
            </a:pP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 tooltip="https://ikm.ais.co.th/searchportal/content?url=https:%2f%2fais.saas.verinthms.com%2fkm-content-service%2fais%2fcontent%2fvkm%253aauthoredcontent%2fse90ymanzn5znwvvjuadn5%2fth-th%3fextendedbody%3dfalse"/>
              </a:rPr>
              <a:t>Promotion Credit Card Apple - Android all Brand_Update1Jun2025</a:t>
            </a:r>
            <a:endParaRPr lang="en-US" sz="1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>
              <a:buNone/>
            </a:pP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สินเชื่อต่างๆ </a:t>
            </a:r>
          </a:p>
          <a:p>
            <a:pPr>
              <a:buNone/>
            </a:pP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 tooltip="https://ikm.ais.co.th/searchportal/content?url=https:%2f%2fais.saas.verinthms.com%2fkm-content-service%2fais%2fcontent%2fvkm%253aauthoredcontent%2fmywvytv0rr7fibpalsaro9%2fth-th%3fextendedbody%3dfalse"/>
              </a:rPr>
              <a:t>โครงการสินเชื่อ </a:t>
            </a: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 tooltip="https://ikm.ais.co.th/searchportal/content?url=https:%2f%2fais.saas.verinthms.com%2fkm-content-service%2fais%2fcontent%2fvkm%253aauthoredcontent%2fmywvytv0rr7fibpalsaro9%2fth-th%3fextendedbody%3dfalse"/>
              </a:rPr>
              <a:t>SG Finance+ (SGC)</a:t>
            </a:r>
            <a:endParaRPr lang="en-US" sz="1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9" tooltip="https://ikm.ais.co.th/searchportal/content?url=https:%2f%2fais.saas.verinthms.com%2fkm-content-service%2fais%2fcontent%2fvkm%253aauthoredcontent%2fwligekrytq6mkgkdvws9h9%2fth-th%3fextendedbody%3dfalse"/>
              </a:rPr>
              <a:t>โครงการ </a:t>
            </a: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9" tooltip="https://ikm.ais.co.th/searchportal/content?url=https:%2f%2fais.saas.verinthms.com%2fkm-content-service%2fais%2fcontent%2fvkm%253aauthoredcontent%2fwligekrytq6mkgkdvws9h9%2fth-th%3fextendedbody%3dfalse"/>
              </a:rPr>
              <a:t>Samsung Finance+</a:t>
            </a:r>
            <a:endParaRPr lang="en-US" sz="1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0" tooltip="https://ikm.ais.co.th/searchportal/content?url=https:%2f%2fais.saas.verinthms.com%2fkm-content-service%2fais%2fcontent%2fvkm%253aauthoredcontent%2fc94tpxd0h74lq8polljmn7%2fth-th%3fextendedbody%3dfalse"/>
              </a:rPr>
              <a:t>สินเชื่อส่วนบุคคล </a:t>
            </a: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0" tooltip="https://ikm.ais.co.th/searchportal/content?url=https:%2f%2fais.saas.verinthms.com%2fkm-content-service%2fais%2fcontent%2fvkm%253aauthoredcontent%2fc94tpxd0h74lq8polljmn7%2fth-th%3fextendedbody%3dfalse"/>
              </a:rPr>
              <a:t>Umay+ </a:t>
            </a: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0" tooltip="https://ikm.ais.co.th/searchportal/content?url=https:%2f%2fais.saas.verinthms.com%2fkm-content-service%2fais%2fcontent%2fvkm%253aauthoredcontent%2fc94tpxd0h74lq8polljmn7%2fth-th%3fextendedbody%3dfalse"/>
              </a:rPr>
              <a:t>ผ่อนชำระซื้อมือถือได้นานสูงสุด 6-48 เดือน</a:t>
            </a:r>
            <a:endParaRPr lang="th-TH" sz="1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>
              <a:buNone/>
            </a:pP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ของแถม &gt; ทางทีมพี่เช็ค </a:t>
            </a: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SVI </a:t>
            </a: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มีทำหน้ารวมไว้ค่ะ</a:t>
            </a:r>
          </a:p>
          <a:p>
            <a:pPr>
              <a:buNone/>
            </a:pP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1" tooltip="https://ikm.ais.co.th/searchportal/content?url=https:%2f%2fais.saas.verinthms.com%2fkm-content-service%2fais%2fcontent%2fvkm%253aauthoredcontent%2f6jtljjsth01bf6f2nr8lx7%2fth-th#apple"/>
              </a:rPr>
              <a:t>หน้ารวม </a:t>
            </a: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1" tooltip="https://ikm.ais.co.th/searchportal/content?url=https:%2f%2fais.saas.verinthms.com%2fkm-content-service%2fais%2fcontent%2fvkm%253aauthoredcontent%2f6jtljjsth01bf6f2nr8lx7%2fth-th#apple"/>
              </a:rPr>
              <a:t>Campaign Handset Get Discount and </a:t>
            </a:r>
            <a:r>
              <a:rPr lang="en-US" sz="14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1" tooltip="https://ikm.ais.co.th/searchportal/content?url=https:%2f%2fais.saas.verinthms.com%2fkm-content-service%2fais%2fcontent%2fvkm%253aauthoredcontent%2f6jtljjsth01bf6f2nr8lx7%2fth-th#apple"/>
              </a:rPr>
              <a:t>Freegoods</a:t>
            </a: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1" tooltip="https://ikm.ais.co.th/searchportal/content?url=https:%2f%2fais.saas.verinthms.com%2fkm-content-service%2fais%2fcontent%2fvkm%253aauthoredcontent%2f6jtljjsth01bf6f2nr8lx7%2fth-th#apple"/>
              </a:rPr>
              <a:t> (</a:t>
            </a: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1" tooltip="https://ikm.ais.co.th/searchportal/content?url=https:%2f%2fais.saas.verinthms.com%2fkm-content-service%2fais%2fcontent%2fvkm%253aauthoredcontent%2f6jtljjsth01bf6f2nr8lx7%2fth-th#apple"/>
              </a:rPr>
              <a:t>เครื่องเปล่ามีส่วนลดของแถม)</a:t>
            </a:r>
            <a:r>
              <a:rPr lang="th-TH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Amazing Point</a:t>
            </a:r>
            <a:b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โครงการส่งเสริมการขาย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AIS Amazing 10 point 1 Jul- 31 Aug 25</a:t>
            </a:r>
            <a:endParaRPr lang="th-TH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25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D9E1E-2918-F2BC-0DF8-7D78B5C19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FD54FA-458D-0C22-AFC9-35C1D3843AE5}"/>
              </a:ext>
            </a:extLst>
          </p:cNvPr>
          <p:cNvSpPr txBox="1"/>
          <p:nvPr/>
        </p:nvSpPr>
        <p:spPr>
          <a:xfrm>
            <a:off x="0" y="0"/>
            <a:ext cx="6792724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err="1"/>
              <a:t>iKM</a:t>
            </a:r>
            <a:r>
              <a:rPr lang="en-US" dirty="0"/>
              <a:t> (Trade In, Trede up)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145DC-5217-8A01-718B-AA7E3BCE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16" y="461665"/>
            <a:ext cx="10053211" cy="623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83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4C209-289D-3FEA-4DE2-5FD798918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6B0FA4-5622-6C39-F08F-C23064AD5165}"/>
              </a:ext>
            </a:extLst>
          </p:cNvPr>
          <p:cNvSpPr txBox="1"/>
          <p:nvPr/>
        </p:nvSpPr>
        <p:spPr>
          <a:xfrm>
            <a:off x="0" y="0"/>
            <a:ext cx="6792724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err="1"/>
              <a:t>iKM</a:t>
            </a:r>
            <a:r>
              <a:rPr lang="en-US" dirty="0"/>
              <a:t> (Trade In, Trede up)</a:t>
            </a:r>
            <a:endParaRPr lang="th-TH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08ACF2-C4F9-6DE9-CB5E-3047CDD10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1" y="445404"/>
            <a:ext cx="10336818" cy="641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17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9A987-BDD2-46F0-22F0-914238A9F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3D3D0-C87D-1870-3C54-464F6B9E3C53}"/>
              </a:ext>
            </a:extLst>
          </p:cNvPr>
          <p:cNvSpPr txBox="1"/>
          <p:nvPr/>
        </p:nvSpPr>
        <p:spPr>
          <a:xfrm>
            <a:off x="0" y="0"/>
            <a:ext cx="6792724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err="1"/>
              <a:t>iKM</a:t>
            </a:r>
            <a:r>
              <a:rPr lang="en-US" dirty="0"/>
              <a:t> (Trade In, Trede up)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A36CA-F130-4583-C5F5-75404F27D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28" y="438741"/>
            <a:ext cx="10903062" cy="641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63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75304-E7F5-08E3-EA24-9B729D742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10F6EE-E11D-2E24-6A9D-E11A559061B4}"/>
              </a:ext>
            </a:extLst>
          </p:cNvPr>
          <p:cNvSpPr txBox="1"/>
          <p:nvPr/>
        </p:nvSpPr>
        <p:spPr>
          <a:xfrm>
            <a:off x="0" y="0"/>
            <a:ext cx="6792724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err="1"/>
              <a:t>iKM</a:t>
            </a:r>
            <a:r>
              <a:rPr lang="en-US" dirty="0"/>
              <a:t> (Trade In, Trede up)</a:t>
            </a:r>
            <a:endParaRPr lang="th-TH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153070-6D72-4C2D-3F49-1FEA9FA42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3" y="416073"/>
            <a:ext cx="10941563" cy="644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68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7DE35-80F9-BA54-2527-8E0231A86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3A303D-791B-7550-8D3E-2EDBD0A48805}"/>
              </a:ext>
            </a:extLst>
          </p:cNvPr>
          <p:cNvSpPr txBox="1"/>
          <p:nvPr/>
        </p:nvSpPr>
        <p:spPr>
          <a:xfrm>
            <a:off x="0" y="0"/>
            <a:ext cx="6792724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err="1"/>
              <a:t>iKM</a:t>
            </a:r>
            <a:r>
              <a:rPr lang="en-US" dirty="0"/>
              <a:t> (AIS Care+)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96F5F-05CA-BC26-C41D-478A02F46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61" y="428128"/>
            <a:ext cx="10696849" cy="642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1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85C904-172A-2381-1490-B1E77D4A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18457"/>
          </a:xfrm>
        </p:spPr>
        <p:txBody>
          <a:bodyPr/>
          <a:lstStyle/>
          <a:p>
            <a:r>
              <a:rPr lang="en-US" b="1"/>
              <a:t>Agenda</a:t>
            </a:r>
            <a:endParaRPr lang="th-TH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3D1F7-C371-45DE-B3CF-2CEC9A339333}"/>
              </a:ext>
            </a:extLst>
          </p:cNvPr>
          <p:cNvSpPr txBox="1"/>
          <p:nvPr/>
        </p:nvSpPr>
        <p:spPr>
          <a:xfrm>
            <a:off x="312198" y="1167177"/>
            <a:ext cx="1156760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effectLst/>
              </a:rPr>
              <a:t>Background</a:t>
            </a:r>
            <a:endParaRPr lang="en-US" sz="2000"/>
          </a:p>
          <a:p>
            <a:r>
              <a:rPr lang="en-US" sz="2000">
                <a:effectLst/>
              </a:rPr>
              <a:t>Objective</a:t>
            </a:r>
            <a:endParaRPr lang="en-US" sz="2000"/>
          </a:p>
          <a:p>
            <a:r>
              <a:rPr lang="en-US" sz="2000">
                <a:effectLst/>
              </a:rPr>
              <a:t>Benefit</a:t>
            </a:r>
            <a:endParaRPr lang="en-US" sz="2000"/>
          </a:p>
          <a:p>
            <a:r>
              <a:rPr lang="en-US" sz="2000">
                <a:effectLst/>
              </a:rPr>
              <a:t>Architecture &amp; integration</a:t>
            </a:r>
            <a:endParaRPr lang="en-US" sz="2000"/>
          </a:p>
          <a:p>
            <a:r>
              <a:rPr lang="en-US" sz="2000">
                <a:effectLst/>
              </a:rPr>
              <a:t>Solution (interim, long term)</a:t>
            </a:r>
            <a:endParaRPr lang="en-US" sz="2000"/>
          </a:p>
          <a:p>
            <a:r>
              <a:rPr lang="en-US" sz="2000">
                <a:effectLst/>
              </a:rPr>
              <a:t>Summary team impact and cost</a:t>
            </a:r>
            <a:endParaRPr lang="en-US" sz="2000"/>
          </a:p>
          <a:p>
            <a:r>
              <a:rPr lang="en-US" sz="2000">
                <a:effectLst/>
              </a:rPr>
              <a:t>Time plan</a:t>
            </a:r>
            <a:endParaRPr lang="en-US" sz="2000"/>
          </a:p>
          <a:p>
            <a:r>
              <a:rPr lang="en-US" sz="2000">
                <a:effectLst/>
              </a:rPr>
              <a:t>Need support 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39788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6F420-64A8-9057-1B01-C6598D8C6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BED890-0D41-9377-6A13-91760FFEF16F}"/>
              </a:ext>
            </a:extLst>
          </p:cNvPr>
          <p:cNvSpPr txBox="1"/>
          <p:nvPr/>
        </p:nvSpPr>
        <p:spPr>
          <a:xfrm>
            <a:off x="0" y="0"/>
            <a:ext cx="6792724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err="1"/>
              <a:t>iKM</a:t>
            </a:r>
            <a:r>
              <a:rPr lang="en-US" dirty="0"/>
              <a:t> (AIS Care+)</a:t>
            </a:r>
            <a:endParaRPr lang="th-TH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B9B974-074D-BA86-9379-28A233906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64" y="468629"/>
            <a:ext cx="10629472" cy="63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18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F3EB0-3BB9-5941-7C83-C18688EB9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A4E175-7BBD-8578-7333-5FA32F3ED304}"/>
              </a:ext>
            </a:extLst>
          </p:cNvPr>
          <p:cNvSpPr txBox="1"/>
          <p:nvPr/>
        </p:nvSpPr>
        <p:spPr>
          <a:xfrm>
            <a:off x="0" y="0"/>
            <a:ext cx="6792724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err="1"/>
              <a:t>iKM</a:t>
            </a:r>
            <a:r>
              <a:rPr lang="en-US" dirty="0"/>
              <a:t> (Amazing Point)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8752FA-E4F1-1196-269E-41D2C6CA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47" y="381382"/>
            <a:ext cx="11024586" cy="64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62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0D506-E2A8-82F1-9863-70B8B574E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ED27C3-2E4E-D81D-5F31-DD779457F262}"/>
              </a:ext>
            </a:extLst>
          </p:cNvPr>
          <p:cNvSpPr txBox="1"/>
          <p:nvPr/>
        </p:nvSpPr>
        <p:spPr>
          <a:xfrm>
            <a:off x="0" y="0"/>
            <a:ext cx="6792724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err="1"/>
              <a:t>iKM</a:t>
            </a:r>
            <a:r>
              <a:rPr lang="en-US" dirty="0"/>
              <a:t> (Amazing Point)</a:t>
            </a:r>
            <a:endParaRPr lang="th-TH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F5D136-E496-4CD3-CDE8-81092E417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51" y="388806"/>
            <a:ext cx="10887426" cy="63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26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4FFFB-6D3C-B3FB-01E9-AAF3D66E0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062BBB-6A60-3254-3886-3FAA63260EBB}"/>
              </a:ext>
            </a:extLst>
          </p:cNvPr>
          <p:cNvSpPr txBox="1"/>
          <p:nvPr/>
        </p:nvSpPr>
        <p:spPr>
          <a:xfrm>
            <a:off x="0" y="0"/>
            <a:ext cx="6792724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err="1"/>
              <a:t>iKM</a:t>
            </a:r>
            <a:r>
              <a:rPr lang="en-US" dirty="0"/>
              <a:t> (Cash Back)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8CCDE-BF6C-C61D-2D72-6FC95DC56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26" y="421659"/>
            <a:ext cx="10848348" cy="643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61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12137-AC4B-CB59-C0CA-53AFC8052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21BACE-FC6D-97E5-6992-7EC4A3C0AF12}"/>
              </a:ext>
            </a:extLst>
          </p:cNvPr>
          <p:cNvSpPr txBox="1"/>
          <p:nvPr/>
        </p:nvSpPr>
        <p:spPr>
          <a:xfrm>
            <a:off x="0" y="0"/>
            <a:ext cx="6792724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err="1"/>
              <a:t>iKM</a:t>
            </a:r>
            <a:r>
              <a:rPr lang="en-US" dirty="0"/>
              <a:t> (Cash Back)</a:t>
            </a:r>
            <a:endParaRPr lang="th-TH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6767F9-BDEB-8227-BBEF-747D3F1F3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98" y="427084"/>
            <a:ext cx="10839204" cy="64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51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548E8-A6A7-CC6C-83A2-DEE772669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0E6CBB-8752-F2B0-750A-2E3536D5ED50}"/>
              </a:ext>
            </a:extLst>
          </p:cNvPr>
          <p:cNvSpPr txBox="1"/>
          <p:nvPr/>
        </p:nvSpPr>
        <p:spPr>
          <a:xfrm>
            <a:off x="0" y="0"/>
            <a:ext cx="6792724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err="1"/>
              <a:t>iKM</a:t>
            </a:r>
            <a:r>
              <a:rPr lang="en-US" dirty="0"/>
              <a:t> (Loan)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E3BF0-0278-6F08-B9FA-0A25D37D4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90" y="461665"/>
            <a:ext cx="10576820" cy="639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34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DDAF5-7A9C-7860-26BA-90B229C96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090FE3-7B19-D4BE-3B9D-392254E7FB21}"/>
              </a:ext>
            </a:extLst>
          </p:cNvPr>
          <p:cNvSpPr txBox="1"/>
          <p:nvPr/>
        </p:nvSpPr>
        <p:spPr>
          <a:xfrm>
            <a:off x="0" y="0"/>
            <a:ext cx="6792724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err="1"/>
              <a:t>iKM</a:t>
            </a:r>
            <a:r>
              <a:rPr lang="en-US" dirty="0"/>
              <a:t> (Loan)</a:t>
            </a:r>
            <a:endParaRPr lang="th-TH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8359CC-10B3-2D3A-1404-4D1D2C91F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90" y="461665"/>
            <a:ext cx="10576820" cy="639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07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A03BA-5D84-CE98-2E40-82C91F780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81EB888-3FED-B730-57BD-1366E5C2F9C0}"/>
              </a:ext>
            </a:extLst>
          </p:cNvPr>
          <p:cNvSpPr txBox="1">
            <a:spLocks/>
          </p:cNvSpPr>
          <p:nvPr/>
        </p:nvSpPr>
        <p:spPr>
          <a:xfrm>
            <a:off x="42601" y="-95645"/>
            <a:ext cx="6850900" cy="7184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Architecture &amp; integration DT and CPC.10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02D7AC-717B-0088-7109-D7CF44033A28}"/>
              </a:ext>
            </a:extLst>
          </p:cNvPr>
          <p:cNvSpPr txBox="1"/>
          <p:nvPr/>
        </p:nvSpPr>
        <p:spPr>
          <a:xfrm>
            <a:off x="5992393" y="2746011"/>
            <a:ext cx="157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400" b="1"/>
              <a:t>AIS </a:t>
            </a:r>
            <a:r>
              <a:rPr lang="en-US" sz="1400" b="1"/>
              <a:t>SaaS (ADL)</a:t>
            </a:r>
            <a:endParaRPr lang="en-TH" sz="1400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8F31E2-715A-8129-DB12-EFFE1667807C}"/>
              </a:ext>
            </a:extLst>
          </p:cNvPr>
          <p:cNvSpPr/>
          <p:nvPr/>
        </p:nvSpPr>
        <p:spPr>
          <a:xfrm>
            <a:off x="6005601" y="2762265"/>
            <a:ext cx="1849183" cy="2376479"/>
          </a:xfrm>
          <a:prstGeom prst="rect">
            <a:avLst/>
          </a:prstGeom>
          <a:noFill/>
          <a:ln w="28575">
            <a:solidFill>
              <a:srgbClr val="0096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6A3B9E-58EF-189A-EB55-C513EFCE2D35}"/>
              </a:ext>
            </a:extLst>
          </p:cNvPr>
          <p:cNvSpPr txBox="1"/>
          <p:nvPr/>
        </p:nvSpPr>
        <p:spPr>
          <a:xfrm>
            <a:off x="567172" y="1677360"/>
            <a:ext cx="1530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AIS On-Prem</a:t>
            </a:r>
            <a:endParaRPr lang="en-TH" sz="1400" b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0D5C1-CCA1-739F-D577-3FEDD3AF66C0}"/>
              </a:ext>
            </a:extLst>
          </p:cNvPr>
          <p:cNvSpPr/>
          <p:nvPr/>
        </p:nvSpPr>
        <p:spPr>
          <a:xfrm>
            <a:off x="535857" y="1677359"/>
            <a:ext cx="1562271" cy="3460741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144BA3-E201-C882-CB3D-4712DDFA3E96}"/>
              </a:ext>
            </a:extLst>
          </p:cNvPr>
          <p:cNvSpPr/>
          <p:nvPr/>
        </p:nvSpPr>
        <p:spPr>
          <a:xfrm>
            <a:off x="935123" y="2097421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NAS</a:t>
            </a:r>
            <a:endParaRPr lang="en-TH" sz="10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E3DF70-3B5B-1325-A1D3-9BA5E7C0AA68}"/>
              </a:ext>
            </a:extLst>
          </p:cNvPr>
          <p:cNvSpPr/>
          <p:nvPr/>
        </p:nvSpPr>
        <p:spPr>
          <a:xfrm>
            <a:off x="935123" y="2789317"/>
            <a:ext cx="763738" cy="3536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DT</a:t>
            </a:r>
            <a:endParaRPr lang="en-TH" sz="1000">
              <a:solidFill>
                <a:schemeClr val="tx1"/>
              </a:solidFill>
            </a:endParaRPr>
          </a:p>
        </p:txBody>
      </p:sp>
      <p:cxnSp>
        <p:nvCxnSpPr>
          <p:cNvPr id="19" name="Elbow Connector 196">
            <a:extLst>
              <a:ext uri="{FF2B5EF4-FFF2-40B4-BE49-F238E27FC236}">
                <a16:creationId xmlns:a16="http://schemas.microsoft.com/office/drawing/2014/main" id="{D2EC6FFF-29AE-388D-4B85-D5416C5E43EC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flipV="1">
            <a:off x="1316992" y="2451051"/>
            <a:ext cx="0" cy="33826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63A9361-537A-8B14-735F-063B06DB32B7}"/>
              </a:ext>
            </a:extLst>
          </p:cNvPr>
          <p:cNvSpPr txBox="1"/>
          <p:nvPr/>
        </p:nvSpPr>
        <p:spPr>
          <a:xfrm>
            <a:off x="2210169" y="1664985"/>
            <a:ext cx="196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400" b="1"/>
              <a:t>AIS Manage Cloud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84F93E-0DB3-4292-18C2-A9179DC7D8B6}"/>
              </a:ext>
            </a:extLst>
          </p:cNvPr>
          <p:cNvSpPr/>
          <p:nvPr/>
        </p:nvSpPr>
        <p:spPr>
          <a:xfrm>
            <a:off x="2196960" y="1672164"/>
            <a:ext cx="3686783" cy="3465937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740FD3-A322-AB36-C232-96C981E2011B}"/>
              </a:ext>
            </a:extLst>
          </p:cNvPr>
          <p:cNvSpPr/>
          <p:nvPr/>
        </p:nvSpPr>
        <p:spPr>
          <a:xfrm>
            <a:off x="2287167" y="2098529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ADF</a:t>
            </a:r>
            <a:endParaRPr lang="en-TH" sz="10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37C7A5-E63B-CFC2-111A-C8FA0D2B4771}"/>
              </a:ext>
            </a:extLst>
          </p:cNvPr>
          <p:cNvSpPr/>
          <p:nvPr/>
        </p:nvSpPr>
        <p:spPr>
          <a:xfrm>
            <a:off x="3392680" y="2098813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tx1"/>
                </a:solidFill>
              </a:rPr>
              <a:t>CPC</a:t>
            </a:r>
          </a:p>
          <a:p>
            <a:pPr algn="ctr"/>
            <a:r>
              <a:rPr lang="en-US" sz="700">
                <a:solidFill>
                  <a:schemeClr val="tx1"/>
                </a:solidFill>
              </a:rPr>
              <a:t>Azure Blob Storage</a:t>
            </a:r>
            <a:endParaRPr lang="en-TH" sz="700">
              <a:solidFill>
                <a:schemeClr val="tx1"/>
              </a:solidFill>
            </a:endParaRPr>
          </a:p>
        </p:txBody>
      </p:sp>
      <p:cxnSp>
        <p:nvCxnSpPr>
          <p:cNvPr id="24" name="Elbow Connector 196">
            <a:extLst>
              <a:ext uri="{FF2B5EF4-FFF2-40B4-BE49-F238E27FC236}">
                <a16:creationId xmlns:a16="http://schemas.microsoft.com/office/drawing/2014/main" id="{C84919B4-DD06-531F-7F25-D0F5826035C2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1698861" y="2274236"/>
            <a:ext cx="588306" cy="1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196">
            <a:extLst>
              <a:ext uri="{FF2B5EF4-FFF2-40B4-BE49-F238E27FC236}">
                <a16:creationId xmlns:a16="http://schemas.microsoft.com/office/drawing/2014/main" id="{28E89026-9748-A783-0B24-BC906F425273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3050905" y="2275344"/>
            <a:ext cx="341775" cy="2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0920F37-C82D-9BE4-91E5-590C5A632207}"/>
              </a:ext>
            </a:extLst>
          </p:cNvPr>
          <p:cNvSpPr/>
          <p:nvPr/>
        </p:nvSpPr>
        <p:spPr>
          <a:xfrm>
            <a:off x="3391790" y="2685560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CPC1.0</a:t>
            </a:r>
          </a:p>
        </p:txBody>
      </p:sp>
      <p:cxnSp>
        <p:nvCxnSpPr>
          <p:cNvPr id="27" name="Elbow Connector 196">
            <a:extLst>
              <a:ext uri="{FF2B5EF4-FFF2-40B4-BE49-F238E27FC236}">
                <a16:creationId xmlns:a16="http://schemas.microsoft.com/office/drawing/2014/main" id="{4B24396F-952E-7038-7CBA-9C63941CBFAE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flipH="1">
            <a:off x="3773659" y="2452443"/>
            <a:ext cx="890" cy="23311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ylinder 27">
            <a:extLst>
              <a:ext uri="{FF2B5EF4-FFF2-40B4-BE49-F238E27FC236}">
                <a16:creationId xmlns:a16="http://schemas.microsoft.com/office/drawing/2014/main" id="{C2D9872E-7E3B-C7C0-04AC-92D3EE5C7000}"/>
              </a:ext>
            </a:extLst>
          </p:cNvPr>
          <p:cNvSpPr/>
          <p:nvPr/>
        </p:nvSpPr>
        <p:spPr>
          <a:xfrm>
            <a:off x="3526630" y="3272307"/>
            <a:ext cx="494058" cy="350252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tx1"/>
                </a:solidFill>
              </a:rPr>
              <a:t>SQL Server</a:t>
            </a:r>
            <a:endParaRPr lang="th-TH" sz="700">
              <a:solidFill>
                <a:schemeClr val="tx1"/>
              </a:solidFill>
            </a:endParaRPr>
          </a:p>
        </p:txBody>
      </p:sp>
      <p:cxnSp>
        <p:nvCxnSpPr>
          <p:cNvPr id="29" name="Elbow Connector 196">
            <a:extLst>
              <a:ext uri="{FF2B5EF4-FFF2-40B4-BE49-F238E27FC236}">
                <a16:creationId xmlns:a16="http://schemas.microsoft.com/office/drawing/2014/main" id="{0627875C-F66A-4685-67A5-9FA74A0E66EB}"/>
              </a:ext>
            </a:extLst>
          </p:cNvPr>
          <p:cNvCxnSpPr>
            <a:cxnSpLocks/>
            <a:stCxn id="26" idx="2"/>
            <a:endCxn id="28" idx="1"/>
          </p:cNvCxnSpPr>
          <p:nvPr/>
        </p:nvCxnSpPr>
        <p:spPr>
          <a:xfrm>
            <a:off x="3773659" y="3039190"/>
            <a:ext cx="0" cy="23311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2997502-3D57-C929-74D4-F0532B3D6656}"/>
              </a:ext>
            </a:extLst>
          </p:cNvPr>
          <p:cNvSpPr/>
          <p:nvPr/>
        </p:nvSpPr>
        <p:spPr>
          <a:xfrm>
            <a:off x="2286277" y="4043153"/>
            <a:ext cx="763738" cy="3536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MC</a:t>
            </a:r>
            <a:endParaRPr lang="en-TH" sz="10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A92E62-AFE2-D442-8B52-6A70D9DB3753}"/>
              </a:ext>
            </a:extLst>
          </p:cNvPr>
          <p:cNvSpPr/>
          <p:nvPr/>
        </p:nvSpPr>
        <p:spPr>
          <a:xfrm>
            <a:off x="2294298" y="4670232"/>
            <a:ext cx="763738" cy="3536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Easy App</a:t>
            </a:r>
            <a:endParaRPr lang="en-TH" sz="900">
              <a:solidFill>
                <a:schemeClr val="tx1"/>
              </a:solidFill>
            </a:endParaRPr>
          </a:p>
        </p:txBody>
      </p:sp>
      <p:cxnSp>
        <p:nvCxnSpPr>
          <p:cNvPr id="32" name="Elbow Connector 196">
            <a:extLst>
              <a:ext uri="{FF2B5EF4-FFF2-40B4-BE49-F238E27FC236}">
                <a16:creationId xmlns:a16="http://schemas.microsoft.com/office/drawing/2014/main" id="{314A3418-CE2C-B2E3-853F-6D34BCE30869}"/>
              </a:ext>
            </a:extLst>
          </p:cNvPr>
          <p:cNvCxnSpPr>
            <a:cxnSpLocks/>
            <a:stCxn id="30" idx="3"/>
            <a:endCxn id="26" idx="1"/>
          </p:cNvCxnSpPr>
          <p:nvPr/>
        </p:nvCxnSpPr>
        <p:spPr>
          <a:xfrm flipV="1">
            <a:off x="3050015" y="2862375"/>
            <a:ext cx="341775" cy="135759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196">
            <a:extLst>
              <a:ext uri="{FF2B5EF4-FFF2-40B4-BE49-F238E27FC236}">
                <a16:creationId xmlns:a16="http://schemas.microsoft.com/office/drawing/2014/main" id="{B34A464E-DAA9-FC79-EE95-92184108E5A9}"/>
              </a:ext>
            </a:extLst>
          </p:cNvPr>
          <p:cNvCxnSpPr>
            <a:cxnSpLocks/>
            <a:stCxn id="31" idx="3"/>
            <a:endCxn id="26" idx="1"/>
          </p:cNvCxnSpPr>
          <p:nvPr/>
        </p:nvCxnSpPr>
        <p:spPr>
          <a:xfrm flipV="1">
            <a:off x="3058036" y="2862375"/>
            <a:ext cx="333754" cy="198467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FD22020-5A79-D145-1FB7-44BB39FA7C2E}"/>
              </a:ext>
            </a:extLst>
          </p:cNvPr>
          <p:cNvSpPr/>
          <p:nvPr/>
        </p:nvSpPr>
        <p:spPr>
          <a:xfrm>
            <a:off x="3391790" y="4041464"/>
            <a:ext cx="763738" cy="3536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IKM</a:t>
            </a:r>
            <a:endParaRPr lang="en-TH" sz="900">
              <a:solidFill>
                <a:schemeClr val="tx1"/>
              </a:solidFill>
            </a:endParaRPr>
          </a:p>
        </p:txBody>
      </p:sp>
      <p:cxnSp>
        <p:nvCxnSpPr>
          <p:cNvPr id="35" name="Elbow Connector 196">
            <a:extLst>
              <a:ext uri="{FF2B5EF4-FFF2-40B4-BE49-F238E27FC236}">
                <a16:creationId xmlns:a16="http://schemas.microsoft.com/office/drawing/2014/main" id="{53916C83-6E84-6719-679A-863CBD7DBB5A}"/>
              </a:ext>
            </a:extLst>
          </p:cNvPr>
          <p:cNvCxnSpPr>
            <a:cxnSpLocks/>
            <a:stCxn id="34" idx="3"/>
            <a:endCxn id="23" idx="3"/>
          </p:cNvCxnSpPr>
          <p:nvPr/>
        </p:nvCxnSpPr>
        <p:spPr>
          <a:xfrm flipV="1">
            <a:off x="4155528" y="2275628"/>
            <a:ext cx="890" cy="1942651"/>
          </a:xfrm>
          <a:prstGeom prst="bentConnector3">
            <a:avLst>
              <a:gd name="adj1" fmla="val 25785393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737647-A05A-F265-8D10-8E618041DFBE}"/>
              </a:ext>
            </a:extLst>
          </p:cNvPr>
          <p:cNvSpPr txBox="1"/>
          <p:nvPr/>
        </p:nvSpPr>
        <p:spPr>
          <a:xfrm>
            <a:off x="2837559" y="4398179"/>
            <a:ext cx="4766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API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19E3A4-7E88-D84F-B6C7-F5E16F6EB634}"/>
              </a:ext>
            </a:extLst>
          </p:cNvPr>
          <p:cNvSpPr txBox="1"/>
          <p:nvPr/>
        </p:nvSpPr>
        <p:spPr>
          <a:xfrm>
            <a:off x="3574388" y="3749919"/>
            <a:ext cx="9533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GET Files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cxnSp>
        <p:nvCxnSpPr>
          <p:cNvPr id="38" name="Elbow Connector 196">
            <a:extLst>
              <a:ext uri="{FF2B5EF4-FFF2-40B4-BE49-F238E27FC236}">
                <a16:creationId xmlns:a16="http://schemas.microsoft.com/office/drawing/2014/main" id="{107E87CF-DBA6-7DAC-35F5-39B44B9F8DCB}"/>
              </a:ext>
            </a:extLst>
          </p:cNvPr>
          <p:cNvCxnSpPr>
            <a:cxnSpLocks/>
            <a:stCxn id="41" idx="1"/>
            <a:endCxn id="23" idx="3"/>
          </p:cNvCxnSpPr>
          <p:nvPr/>
        </p:nvCxnSpPr>
        <p:spPr>
          <a:xfrm flipH="1">
            <a:off x="4156418" y="2275628"/>
            <a:ext cx="5382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6AFAB61-3A6E-7BB5-87A7-EF5F23CFA5E5}"/>
              </a:ext>
            </a:extLst>
          </p:cNvPr>
          <p:cNvSpPr txBox="1"/>
          <p:nvPr/>
        </p:nvSpPr>
        <p:spPr>
          <a:xfrm>
            <a:off x="2126987" y="1918010"/>
            <a:ext cx="1204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Input File from DT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718DD0-20B0-BBC1-1833-E076EB53BEF4}"/>
              </a:ext>
            </a:extLst>
          </p:cNvPr>
          <p:cNvSpPr/>
          <p:nvPr/>
        </p:nvSpPr>
        <p:spPr>
          <a:xfrm>
            <a:off x="4690842" y="3196159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Azure Blob Storage</a:t>
            </a:r>
            <a:endParaRPr lang="en-TH" sz="80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DD006EB-2FF3-799B-7531-3855A2D790DE}"/>
              </a:ext>
            </a:extLst>
          </p:cNvPr>
          <p:cNvSpPr/>
          <p:nvPr/>
        </p:nvSpPr>
        <p:spPr>
          <a:xfrm>
            <a:off x="4694626" y="2098813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ESB-DFTS</a:t>
            </a:r>
            <a:endParaRPr lang="en-TH" sz="800">
              <a:solidFill>
                <a:schemeClr val="tx1"/>
              </a:solidFill>
            </a:endParaRPr>
          </a:p>
        </p:txBody>
      </p:sp>
      <p:cxnSp>
        <p:nvCxnSpPr>
          <p:cNvPr id="42" name="Elbow Connector 196">
            <a:extLst>
              <a:ext uri="{FF2B5EF4-FFF2-40B4-BE49-F238E27FC236}">
                <a16:creationId xmlns:a16="http://schemas.microsoft.com/office/drawing/2014/main" id="{7DA12A3A-2DA3-15CA-7119-45EEFBED1B25}"/>
              </a:ext>
            </a:extLst>
          </p:cNvPr>
          <p:cNvCxnSpPr>
            <a:cxnSpLocks/>
            <a:stCxn id="41" idx="2"/>
            <a:endCxn id="40" idx="0"/>
          </p:cNvCxnSpPr>
          <p:nvPr/>
        </p:nvCxnSpPr>
        <p:spPr>
          <a:xfrm flipH="1">
            <a:off x="5072711" y="2452443"/>
            <a:ext cx="3784" cy="743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196">
            <a:extLst>
              <a:ext uri="{FF2B5EF4-FFF2-40B4-BE49-F238E27FC236}">
                <a16:creationId xmlns:a16="http://schemas.microsoft.com/office/drawing/2014/main" id="{F45E3F82-0168-2856-E72F-6428EBA53CAC}"/>
              </a:ext>
            </a:extLst>
          </p:cNvPr>
          <p:cNvCxnSpPr>
            <a:cxnSpLocks/>
            <a:stCxn id="44" idx="1"/>
            <a:endCxn id="40" idx="3"/>
          </p:cNvCxnSpPr>
          <p:nvPr/>
        </p:nvCxnSpPr>
        <p:spPr>
          <a:xfrm flipH="1">
            <a:off x="5454580" y="3372908"/>
            <a:ext cx="1057052" cy="6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8F70821-37DF-34ED-B131-D2E667F841B2}"/>
              </a:ext>
            </a:extLst>
          </p:cNvPr>
          <p:cNvSpPr/>
          <p:nvPr/>
        </p:nvSpPr>
        <p:spPr>
          <a:xfrm>
            <a:off x="6511632" y="3196093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ETL</a:t>
            </a:r>
            <a:endParaRPr lang="en-TH" sz="10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277B74-671D-AB8A-7417-0E715922A2FF}"/>
              </a:ext>
            </a:extLst>
          </p:cNvPr>
          <p:cNvSpPr txBox="1"/>
          <p:nvPr/>
        </p:nvSpPr>
        <p:spPr>
          <a:xfrm>
            <a:off x="5425379" y="3358528"/>
            <a:ext cx="11504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Private Endpoint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46" name="Cylinder 45">
            <a:extLst>
              <a:ext uri="{FF2B5EF4-FFF2-40B4-BE49-F238E27FC236}">
                <a16:creationId xmlns:a16="http://schemas.microsoft.com/office/drawing/2014/main" id="{4CA9D4D5-2DFD-CD24-D4BA-0000A8AD64EB}"/>
              </a:ext>
            </a:extLst>
          </p:cNvPr>
          <p:cNvSpPr/>
          <p:nvPr/>
        </p:nvSpPr>
        <p:spPr>
          <a:xfrm>
            <a:off x="6511632" y="3815682"/>
            <a:ext cx="763738" cy="517389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Consolidate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Ingestion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Data Store</a:t>
            </a:r>
            <a:endParaRPr lang="th-TH" sz="800">
              <a:solidFill>
                <a:schemeClr val="tx1"/>
              </a:solidFill>
            </a:endParaRPr>
          </a:p>
        </p:txBody>
      </p:sp>
      <p:cxnSp>
        <p:nvCxnSpPr>
          <p:cNvPr id="47" name="Elbow Connector 196">
            <a:extLst>
              <a:ext uri="{FF2B5EF4-FFF2-40B4-BE49-F238E27FC236}">
                <a16:creationId xmlns:a16="http://schemas.microsoft.com/office/drawing/2014/main" id="{3639D551-62A4-D67D-02B0-95DA293B2F3F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>
            <a:off x="6893501" y="3549723"/>
            <a:ext cx="0" cy="26595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1A35106-5FC9-5381-EDCF-24F1B20BC345}"/>
              </a:ext>
            </a:extLst>
          </p:cNvPr>
          <p:cNvSpPr/>
          <p:nvPr/>
        </p:nvSpPr>
        <p:spPr>
          <a:xfrm>
            <a:off x="6516020" y="4576615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Azure Blob Storage</a:t>
            </a:r>
            <a:endParaRPr lang="en-TH" sz="800">
              <a:solidFill>
                <a:schemeClr val="tx1"/>
              </a:solidFill>
            </a:endParaRPr>
          </a:p>
        </p:txBody>
      </p:sp>
      <p:cxnSp>
        <p:nvCxnSpPr>
          <p:cNvPr id="49" name="Elbow Connector 196">
            <a:extLst>
              <a:ext uri="{FF2B5EF4-FFF2-40B4-BE49-F238E27FC236}">
                <a16:creationId xmlns:a16="http://schemas.microsoft.com/office/drawing/2014/main" id="{8A883973-BD77-F696-EDF6-4634D5D697D1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6897889" y="4326781"/>
            <a:ext cx="0" cy="24983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F1D9EA2-6F97-A322-33C1-6B3683D00757}"/>
              </a:ext>
            </a:extLst>
          </p:cNvPr>
          <p:cNvSpPr txBox="1"/>
          <p:nvPr/>
        </p:nvSpPr>
        <p:spPr>
          <a:xfrm>
            <a:off x="7976642" y="1648730"/>
            <a:ext cx="196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400" b="1"/>
              <a:t>AIS Manage Cloud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7C4AB08-7D61-5EA4-3E69-7328D4793835}"/>
              </a:ext>
            </a:extLst>
          </p:cNvPr>
          <p:cNvSpPr/>
          <p:nvPr/>
        </p:nvSpPr>
        <p:spPr>
          <a:xfrm>
            <a:off x="7976642" y="1672165"/>
            <a:ext cx="3603814" cy="3465936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98FB75B-AC76-FEDB-8C11-4D1641F5DD0E}"/>
              </a:ext>
            </a:extLst>
          </p:cNvPr>
          <p:cNvSpPr/>
          <p:nvPr/>
        </p:nvSpPr>
        <p:spPr>
          <a:xfrm>
            <a:off x="9541464" y="1987461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5115880A-D573-AC2E-6594-70588ECFFBBA}"/>
              </a:ext>
            </a:extLst>
          </p:cNvPr>
          <p:cNvSpPr/>
          <p:nvPr/>
        </p:nvSpPr>
        <p:spPr>
          <a:xfrm>
            <a:off x="10624995" y="1987461"/>
            <a:ext cx="763738" cy="350252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Mongo DB</a:t>
            </a:r>
            <a:endParaRPr lang="th-TH" sz="800">
              <a:solidFill>
                <a:schemeClr val="tx1"/>
              </a:solidFill>
            </a:endParaRPr>
          </a:p>
        </p:txBody>
      </p:sp>
      <p:cxnSp>
        <p:nvCxnSpPr>
          <p:cNvPr id="54" name="Elbow Connector 196">
            <a:extLst>
              <a:ext uri="{FF2B5EF4-FFF2-40B4-BE49-F238E27FC236}">
                <a16:creationId xmlns:a16="http://schemas.microsoft.com/office/drawing/2014/main" id="{A2D818ED-9018-0FFC-A499-A7CBCE59BD05}"/>
              </a:ext>
            </a:extLst>
          </p:cNvPr>
          <p:cNvCxnSpPr>
            <a:cxnSpLocks/>
            <a:stCxn id="52" idx="3"/>
            <a:endCxn id="53" idx="2"/>
          </p:cNvCxnSpPr>
          <p:nvPr/>
        </p:nvCxnSpPr>
        <p:spPr>
          <a:xfrm flipV="1">
            <a:off x="10305202" y="2162587"/>
            <a:ext cx="319793" cy="16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BB001C6-DAA8-425E-F3FD-62BF250B86BF}"/>
              </a:ext>
            </a:extLst>
          </p:cNvPr>
          <p:cNvSpPr/>
          <p:nvPr/>
        </p:nvSpPr>
        <p:spPr>
          <a:xfrm>
            <a:off x="9541464" y="2664250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Azure Service</a:t>
            </a:r>
          </a:p>
        </p:txBody>
      </p:sp>
      <p:cxnSp>
        <p:nvCxnSpPr>
          <p:cNvPr id="56" name="Elbow Connector 196">
            <a:extLst>
              <a:ext uri="{FF2B5EF4-FFF2-40B4-BE49-F238E27FC236}">
                <a16:creationId xmlns:a16="http://schemas.microsoft.com/office/drawing/2014/main" id="{F1B0A0B9-22BB-21D6-2381-F4EF91FBBB12}"/>
              </a:ext>
            </a:extLst>
          </p:cNvPr>
          <p:cNvCxnSpPr>
            <a:cxnSpLocks/>
            <a:stCxn id="52" idx="2"/>
            <a:endCxn id="55" idx="0"/>
          </p:cNvCxnSpPr>
          <p:nvPr/>
        </p:nvCxnSpPr>
        <p:spPr>
          <a:xfrm>
            <a:off x="9923333" y="2341091"/>
            <a:ext cx="0" cy="323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94314DC-FFB2-60A2-3EF0-B762C4DC3024}"/>
              </a:ext>
            </a:extLst>
          </p:cNvPr>
          <p:cNvSpPr/>
          <p:nvPr/>
        </p:nvSpPr>
        <p:spPr>
          <a:xfrm>
            <a:off x="10624995" y="2664250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Azure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Open AI LLM GPT-4.1</a:t>
            </a:r>
          </a:p>
        </p:txBody>
      </p:sp>
      <p:cxnSp>
        <p:nvCxnSpPr>
          <p:cNvPr id="58" name="Elbow Connector 196">
            <a:extLst>
              <a:ext uri="{FF2B5EF4-FFF2-40B4-BE49-F238E27FC236}">
                <a16:creationId xmlns:a16="http://schemas.microsoft.com/office/drawing/2014/main" id="{F9D8665E-9D9C-F61F-5AB0-4AD6ADFAB09E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0305202" y="2841065"/>
            <a:ext cx="319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2A46576-5851-4C2B-73AC-9EBEABAD2621}"/>
              </a:ext>
            </a:extLst>
          </p:cNvPr>
          <p:cNvSpPr/>
          <p:nvPr/>
        </p:nvSpPr>
        <p:spPr>
          <a:xfrm>
            <a:off x="9541464" y="3265167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Azure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AI Search</a:t>
            </a:r>
          </a:p>
        </p:txBody>
      </p:sp>
      <p:cxnSp>
        <p:nvCxnSpPr>
          <p:cNvPr id="60" name="Elbow Connector 196">
            <a:extLst>
              <a:ext uri="{FF2B5EF4-FFF2-40B4-BE49-F238E27FC236}">
                <a16:creationId xmlns:a16="http://schemas.microsoft.com/office/drawing/2014/main" id="{324374D1-99DB-D993-EB19-F2D3418B0CA7}"/>
              </a:ext>
            </a:extLst>
          </p:cNvPr>
          <p:cNvCxnSpPr>
            <a:cxnSpLocks/>
            <a:stCxn id="55" idx="2"/>
            <a:endCxn id="59" idx="0"/>
          </p:cNvCxnSpPr>
          <p:nvPr/>
        </p:nvCxnSpPr>
        <p:spPr>
          <a:xfrm>
            <a:off x="9923333" y="3017880"/>
            <a:ext cx="0" cy="247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12EEDC89-D64B-D155-AB72-4EF45E309CAA}"/>
              </a:ext>
            </a:extLst>
          </p:cNvPr>
          <p:cNvSpPr/>
          <p:nvPr/>
        </p:nvSpPr>
        <p:spPr>
          <a:xfrm>
            <a:off x="9541464" y="3825543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Indexer</a:t>
            </a:r>
          </a:p>
        </p:txBody>
      </p:sp>
      <p:cxnSp>
        <p:nvCxnSpPr>
          <p:cNvPr id="64" name="Elbow Connector 196">
            <a:extLst>
              <a:ext uri="{FF2B5EF4-FFF2-40B4-BE49-F238E27FC236}">
                <a16:creationId xmlns:a16="http://schemas.microsoft.com/office/drawing/2014/main" id="{04BB7F3A-DF51-CB10-498F-C00DB4DEA2A1}"/>
              </a:ext>
            </a:extLst>
          </p:cNvPr>
          <p:cNvCxnSpPr>
            <a:cxnSpLocks/>
            <a:stCxn id="59" idx="2"/>
            <a:endCxn id="63" idx="0"/>
          </p:cNvCxnSpPr>
          <p:nvPr/>
        </p:nvCxnSpPr>
        <p:spPr>
          <a:xfrm>
            <a:off x="9923333" y="3618797"/>
            <a:ext cx="0" cy="2067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ylinder 65">
            <a:extLst>
              <a:ext uri="{FF2B5EF4-FFF2-40B4-BE49-F238E27FC236}">
                <a16:creationId xmlns:a16="http://schemas.microsoft.com/office/drawing/2014/main" id="{1A49BF09-A0E1-D124-64A9-01923F73F37C}"/>
              </a:ext>
            </a:extLst>
          </p:cNvPr>
          <p:cNvSpPr/>
          <p:nvPr/>
        </p:nvSpPr>
        <p:spPr>
          <a:xfrm>
            <a:off x="10624994" y="3832965"/>
            <a:ext cx="763735" cy="350252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Vector DB</a:t>
            </a:r>
            <a:endParaRPr lang="th-TH" sz="800">
              <a:solidFill>
                <a:schemeClr val="tx1"/>
              </a:solidFill>
            </a:endParaRPr>
          </a:p>
        </p:txBody>
      </p:sp>
      <p:cxnSp>
        <p:nvCxnSpPr>
          <p:cNvPr id="67" name="Elbow Connector 196">
            <a:extLst>
              <a:ext uri="{FF2B5EF4-FFF2-40B4-BE49-F238E27FC236}">
                <a16:creationId xmlns:a16="http://schemas.microsoft.com/office/drawing/2014/main" id="{61140E90-A089-FDC2-1339-14C0E97F5689}"/>
              </a:ext>
            </a:extLst>
          </p:cNvPr>
          <p:cNvCxnSpPr>
            <a:cxnSpLocks/>
            <a:stCxn id="63" idx="3"/>
            <a:endCxn id="66" idx="2"/>
          </p:cNvCxnSpPr>
          <p:nvPr/>
        </p:nvCxnSpPr>
        <p:spPr>
          <a:xfrm>
            <a:off x="10305202" y="4002358"/>
            <a:ext cx="319792" cy="5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Cylinder 67">
            <a:extLst>
              <a:ext uri="{FF2B5EF4-FFF2-40B4-BE49-F238E27FC236}">
                <a16:creationId xmlns:a16="http://schemas.microsoft.com/office/drawing/2014/main" id="{51113E7C-865B-2415-E5F8-00F460B49529}"/>
              </a:ext>
            </a:extLst>
          </p:cNvPr>
          <p:cNvSpPr/>
          <p:nvPr/>
        </p:nvSpPr>
        <p:spPr>
          <a:xfrm>
            <a:off x="9497037" y="4522331"/>
            <a:ext cx="852592" cy="459377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Azure Storage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(160G)</a:t>
            </a:r>
            <a:endParaRPr lang="th-TH" sz="800">
              <a:solidFill>
                <a:schemeClr val="tx1"/>
              </a:solidFill>
            </a:endParaRPr>
          </a:p>
        </p:txBody>
      </p:sp>
      <p:cxnSp>
        <p:nvCxnSpPr>
          <p:cNvPr id="69" name="Elbow Connector 196">
            <a:extLst>
              <a:ext uri="{FF2B5EF4-FFF2-40B4-BE49-F238E27FC236}">
                <a16:creationId xmlns:a16="http://schemas.microsoft.com/office/drawing/2014/main" id="{1BD3D239-F7C6-4AD8-60AF-B3F12C3D6A55}"/>
              </a:ext>
            </a:extLst>
          </p:cNvPr>
          <p:cNvCxnSpPr>
            <a:cxnSpLocks/>
            <a:stCxn id="63" idx="2"/>
            <a:endCxn id="68" idx="1"/>
          </p:cNvCxnSpPr>
          <p:nvPr/>
        </p:nvCxnSpPr>
        <p:spPr>
          <a:xfrm>
            <a:off x="9923333" y="4179173"/>
            <a:ext cx="0" cy="34315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DCEC3FA-9193-787C-751C-FBD58E01C56F}"/>
              </a:ext>
            </a:extLst>
          </p:cNvPr>
          <p:cNvSpPr txBox="1"/>
          <p:nvPr/>
        </p:nvSpPr>
        <p:spPr>
          <a:xfrm>
            <a:off x="5992393" y="1669797"/>
            <a:ext cx="157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DMZ</a:t>
            </a:r>
            <a:endParaRPr lang="en-TH" sz="1400" b="1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3B0DC5F-4AA1-48DB-2796-146A285AC5D6}"/>
              </a:ext>
            </a:extLst>
          </p:cNvPr>
          <p:cNvSpPr/>
          <p:nvPr/>
        </p:nvSpPr>
        <p:spPr>
          <a:xfrm>
            <a:off x="6005601" y="1686051"/>
            <a:ext cx="1849183" cy="1004321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4C6769CE-C5E2-1B1E-3454-29CB5A350257}"/>
              </a:ext>
            </a:extLst>
          </p:cNvPr>
          <p:cNvSpPr/>
          <p:nvPr/>
        </p:nvSpPr>
        <p:spPr>
          <a:xfrm>
            <a:off x="6264722" y="1974377"/>
            <a:ext cx="1260497" cy="384143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Confluent Kafka</a:t>
            </a:r>
            <a:endParaRPr kumimoji="0" lang="th-TH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4" name="Elbow Connector 196">
            <a:extLst>
              <a:ext uri="{FF2B5EF4-FFF2-40B4-BE49-F238E27FC236}">
                <a16:creationId xmlns:a16="http://schemas.microsoft.com/office/drawing/2014/main" id="{8ECD403C-B5A6-D7B0-F068-96A97165849C}"/>
              </a:ext>
            </a:extLst>
          </p:cNvPr>
          <p:cNvCxnSpPr>
            <a:cxnSpLocks/>
            <a:stCxn id="44" idx="3"/>
            <a:endCxn id="73" idx="2"/>
          </p:cNvCxnSpPr>
          <p:nvPr/>
        </p:nvCxnSpPr>
        <p:spPr>
          <a:xfrm flipH="1" flipV="1">
            <a:off x="6894971" y="2358520"/>
            <a:ext cx="380399" cy="1014388"/>
          </a:xfrm>
          <a:prstGeom prst="bentConnector4">
            <a:avLst>
              <a:gd name="adj1" fmla="val -60095"/>
              <a:gd name="adj2" fmla="val 79678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FF30AFE9-38CF-8184-687A-0AD36AACB25D}"/>
              </a:ext>
            </a:extLst>
          </p:cNvPr>
          <p:cNvSpPr/>
          <p:nvPr/>
        </p:nvSpPr>
        <p:spPr>
          <a:xfrm>
            <a:off x="8194727" y="4576615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ESB-DFTS</a:t>
            </a:r>
            <a:endParaRPr lang="en-TH" sz="800">
              <a:solidFill>
                <a:schemeClr val="tx1"/>
              </a:solidFill>
            </a:endParaRPr>
          </a:p>
        </p:txBody>
      </p:sp>
      <p:cxnSp>
        <p:nvCxnSpPr>
          <p:cNvPr id="90" name="Elbow Connector 196">
            <a:extLst>
              <a:ext uri="{FF2B5EF4-FFF2-40B4-BE49-F238E27FC236}">
                <a16:creationId xmlns:a16="http://schemas.microsoft.com/office/drawing/2014/main" id="{770FBDB4-1279-6A28-A219-F1ED8D8C8A87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>
            <a:off x="7279758" y="4753430"/>
            <a:ext cx="91496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196">
            <a:extLst>
              <a:ext uri="{FF2B5EF4-FFF2-40B4-BE49-F238E27FC236}">
                <a16:creationId xmlns:a16="http://schemas.microsoft.com/office/drawing/2014/main" id="{6413E6FB-1EDD-6262-7830-DAA4D97BAEEA}"/>
              </a:ext>
            </a:extLst>
          </p:cNvPr>
          <p:cNvCxnSpPr>
            <a:cxnSpLocks/>
            <a:stCxn id="77" idx="3"/>
            <a:endCxn id="68" idx="2"/>
          </p:cNvCxnSpPr>
          <p:nvPr/>
        </p:nvCxnSpPr>
        <p:spPr>
          <a:xfrm flipV="1">
            <a:off x="8958465" y="4752020"/>
            <a:ext cx="538572" cy="14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196">
            <a:extLst>
              <a:ext uri="{FF2B5EF4-FFF2-40B4-BE49-F238E27FC236}">
                <a16:creationId xmlns:a16="http://schemas.microsoft.com/office/drawing/2014/main" id="{47ABF48F-28C1-3FD3-BA74-A5FDC1A7787C}"/>
              </a:ext>
            </a:extLst>
          </p:cNvPr>
          <p:cNvCxnSpPr>
            <a:cxnSpLocks/>
            <a:stCxn id="73" idx="3"/>
            <a:endCxn id="52" idx="1"/>
          </p:cNvCxnSpPr>
          <p:nvPr/>
        </p:nvCxnSpPr>
        <p:spPr>
          <a:xfrm flipV="1">
            <a:off x="7525219" y="2164276"/>
            <a:ext cx="2016245" cy="217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41E10559-BC14-5E95-9E39-52CD7F06850A}"/>
              </a:ext>
            </a:extLst>
          </p:cNvPr>
          <p:cNvSpPr/>
          <p:nvPr/>
        </p:nvSpPr>
        <p:spPr>
          <a:xfrm>
            <a:off x="8128237" y="2276148"/>
            <a:ext cx="763738" cy="3536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Donut</a:t>
            </a:r>
            <a:endParaRPr lang="en-TH" sz="900">
              <a:solidFill>
                <a:schemeClr val="tx1"/>
              </a:solidFill>
            </a:endParaRPr>
          </a:p>
        </p:txBody>
      </p:sp>
      <p:cxnSp>
        <p:nvCxnSpPr>
          <p:cNvPr id="94" name="Elbow Connector 196">
            <a:extLst>
              <a:ext uri="{FF2B5EF4-FFF2-40B4-BE49-F238E27FC236}">
                <a16:creationId xmlns:a16="http://schemas.microsoft.com/office/drawing/2014/main" id="{0FAA25B2-E59C-AF5B-ED08-80EF8A86376C}"/>
              </a:ext>
            </a:extLst>
          </p:cNvPr>
          <p:cNvCxnSpPr>
            <a:cxnSpLocks/>
            <a:stCxn id="52" idx="2"/>
            <a:endCxn id="93" idx="3"/>
          </p:cNvCxnSpPr>
          <p:nvPr/>
        </p:nvCxnSpPr>
        <p:spPr>
          <a:xfrm rot="5400000">
            <a:off x="9351718" y="1881348"/>
            <a:ext cx="111872" cy="1031358"/>
          </a:xfrm>
          <a:prstGeom prst="bentConnector2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6670AE76-A550-C543-8CBD-62B21596EA74}"/>
              </a:ext>
            </a:extLst>
          </p:cNvPr>
          <p:cNvSpPr txBox="1"/>
          <p:nvPr/>
        </p:nvSpPr>
        <p:spPr>
          <a:xfrm>
            <a:off x="8873952" y="2245322"/>
            <a:ext cx="695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API: Point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098B15D-2CB3-80C5-C27B-6C850B662D3F}"/>
              </a:ext>
            </a:extLst>
          </p:cNvPr>
          <p:cNvSpPr txBox="1"/>
          <p:nvPr/>
        </p:nvSpPr>
        <p:spPr>
          <a:xfrm>
            <a:off x="3960868" y="1889038"/>
            <a:ext cx="95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2 Paths (DT,CPC)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220F719-1F4D-383D-91E6-3D24B37C3D2B}"/>
              </a:ext>
            </a:extLst>
          </p:cNvPr>
          <p:cNvSpPr txBox="1"/>
          <p:nvPr/>
        </p:nvSpPr>
        <p:spPr>
          <a:xfrm>
            <a:off x="7162002" y="4766431"/>
            <a:ext cx="11504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Private Endpoint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9C2E889-E214-8FC8-A2D9-E8BB28BC8482}"/>
              </a:ext>
            </a:extLst>
          </p:cNvPr>
          <p:cNvSpPr txBox="1"/>
          <p:nvPr/>
        </p:nvSpPr>
        <p:spPr>
          <a:xfrm>
            <a:off x="3485734" y="1917436"/>
            <a:ext cx="6609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rgbClr val="00B0F0"/>
                </a:solidFill>
                <a:latin typeface="+mn-lt"/>
                <a:cs typeface="Leelawadee" panose="020B0502040204020203" pitchFamily="34" charset="-34"/>
              </a:rPr>
              <a:t>Existing</a:t>
            </a:r>
            <a:endParaRPr lang="th-TH" sz="900">
              <a:solidFill>
                <a:srgbClr val="00B0F0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BED91F5-BF73-1123-E3BF-821131613796}"/>
              </a:ext>
            </a:extLst>
          </p:cNvPr>
          <p:cNvSpPr/>
          <p:nvPr/>
        </p:nvSpPr>
        <p:spPr>
          <a:xfrm>
            <a:off x="535031" y="451551"/>
            <a:ext cx="11044599" cy="111890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A601A2-06B1-609D-9885-5083E5F1D978}"/>
              </a:ext>
            </a:extLst>
          </p:cNvPr>
          <p:cNvSpPr txBox="1"/>
          <p:nvPr/>
        </p:nvSpPr>
        <p:spPr>
          <a:xfrm>
            <a:off x="10680516" y="468923"/>
            <a:ext cx="710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/>
              <a:t>Client</a:t>
            </a:r>
            <a:endParaRPr lang="en-TH" sz="1400" b="1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65C5ECB-6BC9-0692-7D61-684C8CC6B5D1}"/>
              </a:ext>
            </a:extLst>
          </p:cNvPr>
          <p:cNvSpPr/>
          <p:nvPr/>
        </p:nvSpPr>
        <p:spPr>
          <a:xfrm>
            <a:off x="9541464" y="547839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MC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03A555E-7C51-F54C-B11E-D648A6D86CC5}"/>
              </a:ext>
            </a:extLst>
          </p:cNvPr>
          <p:cNvSpPr/>
          <p:nvPr/>
        </p:nvSpPr>
        <p:spPr>
          <a:xfrm>
            <a:off x="9541464" y="1148756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Web</a:t>
            </a:r>
          </a:p>
        </p:txBody>
      </p:sp>
      <p:cxnSp>
        <p:nvCxnSpPr>
          <p:cNvPr id="118" name="Elbow Connector 196">
            <a:extLst>
              <a:ext uri="{FF2B5EF4-FFF2-40B4-BE49-F238E27FC236}">
                <a16:creationId xmlns:a16="http://schemas.microsoft.com/office/drawing/2014/main" id="{8AF79D07-6D44-95E2-EF2A-9ED00A06D6F5}"/>
              </a:ext>
            </a:extLst>
          </p:cNvPr>
          <p:cNvCxnSpPr>
            <a:cxnSpLocks/>
            <a:stCxn id="116" idx="2"/>
            <a:endCxn id="117" idx="0"/>
          </p:cNvCxnSpPr>
          <p:nvPr/>
        </p:nvCxnSpPr>
        <p:spPr>
          <a:xfrm>
            <a:off x="9923333" y="901469"/>
            <a:ext cx="0" cy="247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96">
            <a:extLst>
              <a:ext uri="{FF2B5EF4-FFF2-40B4-BE49-F238E27FC236}">
                <a16:creationId xmlns:a16="http://schemas.microsoft.com/office/drawing/2014/main" id="{B9216AA6-85F6-A31C-75C0-6CF46FB1325E}"/>
              </a:ext>
            </a:extLst>
          </p:cNvPr>
          <p:cNvCxnSpPr>
            <a:cxnSpLocks/>
            <a:stCxn id="117" idx="2"/>
            <a:endCxn id="52" idx="0"/>
          </p:cNvCxnSpPr>
          <p:nvPr/>
        </p:nvCxnSpPr>
        <p:spPr>
          <a:xfrm>
            <a:off x="9923333" y="1502386"/>
            <a:ext cx="0" cy="48507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4E8341D9-A2E4-40C1-7D44-91AF7A5FFAC5}"/>
              </a:ext>
            </a:extLst>
          </p:cNvPr>
          <p:cNvSpPr txBox="1"/>
          <p:nvPr/>
        </p:nvSpPr>
        <p:spPr>
          <a:xfrm>
            <a:off x="10478860" y="4598130"/>
            <a:ext cx="852592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algn="ctr">
              <a:defRPr/>
            </a:pPr>
            <a:r>
              <a:rPr lang="th-TH" sz="700">
                <a:latin typeface="Aptos" panose="02110004020202020204"/>
              </a:rPr>
              <a:t>ก้อน1 </a:t>
            </a:r>
            <a:r>
              <a:rPr lang="en-US" sz="700">
                <a:latin typeface="Aptos" panose="02110004020202020204"/>
              </a:rPr>
              <a:t>CPC Product master </a:t>
            </a:r>
            <a:endParaRPr kumimoji="0" lang="th-TH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DA71802-139F-1D50-9328-FA5C7880E5B6}"/>
              </a:ext>
            </a:extLst>
          </p:cNvPr>
          <p:cNvSpPr txBox="1"/>
          <p:nvPr/>
        </p:nvSpPr>
        <p:spPr>
          <a:xfrm>
            <a:off x="10349629" y="1051584"/>
            <a:ext cx="1751371" cy="200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>
              <a:defRPr/>
            </a:pPr>
            <a:r>
              <a:rPr lang="th-TH" sz="700">
                <a:latin typeface="Aptos" panose="02110004020202020204"/>
              </a:rPr>
              <a:t>ก้อน2  </a:t>
            </a:r>
            <a:r>
              <a:rPr lang="en-US" sz="700">
                <a:latin typeface="Aptos" panose="02110004020202020204"/>
              </a:rPr>
              <a:t>DT device campaign </a:t>
            </a:r>
            <a:r>
              <a:rPr lang="th-TH" sz="700">
                <a:latin typeface="Aptos" panose="02110004020202020204"/>
              </a:rPr>
              <a:t>แบบ </a:t>
            </a:r>
            <a:r>
              <a:rPr lang="en-US" sz="700">
                <a:latin typeface="Aptos" panose="02110004020202020204"/>
              </a:rPr>
              <a:t>Nested</a:t>
            </a:r>
            <a:endParaRPr kumimoji="0" lang="th-TH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C331DF9-86E0-D444-481E-B5D8A3D8DEDF}"/>
              </a:ext>
            </a:extLst>
          </p:cNvPr>
          <p:cNvSpPr txBox="1"/>
          <p:nvPr/>
        </p:nvSpPr>
        <p:spPr>
          <a:xfrm>
            <a:off x="10356610" y="1303241"/>
            <a:ext cx="1735764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>
              <a:defRPr/>
            </a:pPr>
            <a:r>
              <a:rPr lang="th-TH" sz="700">
                <a:latin typeface="Aptos" panose="02110004020202020204"/>
              </a:rPr>
              <a:t>ก้อน 3 </a:t>
            </a:r>
            <a:r>
              <a:rPr lang="en-US" sz="700">
                <a:latin typeface="Aptos" panose="02110004020202020204"/>
              </a:rPr>
              <a:t>DT </a:t>
            </a:r>
            <a:r>
              <a:rPr lang="th-TH" sz="700">
                <a:latin typeface="Aptos" panose="02110004020202020204"/>
              </a:rPr>
              <a:t>ผ่อน บัตรเครดิต (</a:t>
            </a:r>
            <a:r>
              <a:rPr lang="en-US" sz="700">
                <a:latin typeface="Aptos" panose="02110004020202020204"/>
              </a:rPr>
              <a:t>Trade No)  </a:t>
            </a:r>
            <a:r>
              <a:rPr lang="th-TH" sz="700">
                <a:latin typeface="Aptos" panose="02110004020202020204"/>
              </a:rPr>
              <a:t>แบบ </a:t>
            </a:r>
            <a:r>
              <a:rPr lang="en-US" sz="700">
                <a:latin typeface="Aptos" panose="02110004020202020204"/>
              </a:rPr>
              <a:t>Nested</a:t>
            </a:r>
            <a:endParaRPr kumimoji="0" lang="th-TH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B54888-F005-7074-9DDE-BFD320C8B099}"/>
              </a:ext>
            </a:extLst>
          </p:cNvPr>
          <p:cNvSpPr txBox="1"/>
          <p:nvPr/>
        </p:nvSpPr>
        <p:spPr>
          <a:xfrm>
            <a:off x="10365019" y="1644023"/>
            <a:ext cx="1727137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>
              <a:defRPr/>
            </a:pPr>
            <a:r>
              <a:rPr lang="th-TH" sz="700">
                <a:latin typeface="Aptos" panose="02110004020202020204"/>
              </a:rPr>
              <a:t>ก้อน4 </a:t>
            </a:r>
            <a:r>
              <a:rPr lang="en-US" sz="700">
                <a:latin typeface="Aptos" panose="02110004020202020204"/>
              </a:rPr>
              <a:t>DT </a:t>
            </a:r>
            <a:r>
              <a:rPr lang="th-TH" sz="700">
                <a:latin typeface="Aptos" panose="02110004020202020204"/>
              </a:rPr>
              <a:t>ผ่านลงบิล </a:t>
            </a:r>
            <a:r>
              <a:rPr lang="en-US" sz="700">
                <a:latin typeface="Aptos" panose="02110004020202020204"/>
              </a:rPr>
              <a:t>AIS (Trade No)  </a:t>
            </a:r>
            <a:r>
              <a:rPr lang="th-TH" sz="700">
                <a:latin typeface="Aptos" panose="02110004020202020204"/>
              </a:rPr>
              <a:t>แบบ </a:t>
            </a:r>
            <a:r>
              <a:rPr lang="en-US" sz="700">
                <a:latin typeface="Aptos" panose="02110004020202020204"/>
              </a:rPr>
              <a:t>Nested</a:t>
            </a:r>
            <a:endParaRPr kumimoji="0" lang="th-TH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FD9E7574-DE3C-49EB-F959-363582C1A160}"/>
              </a:ext>
            </a:extLst>
          </p:cNvPr>
          <p:cNvSpPr/>
          <p:nvPr/>
        </p:nvSpPr>
        <p:spPr>
          <a:xfrm>
            <a:off x="8729932" y="94891"/>
            <a:ext cx="763736" cy="68180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5787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74A36-41B9-5C59-1986-44DF249A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1050BD-4FA2-2D04-A68F-CD25C5BE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5" y="-15135"/>
            <a:ext cx="4455114" cy="494680"/>
          </a:xfrm>
        </p:spPr>
        <p:txBody>
          <a:bodyPr>
            <a:normAutofit fontScale="90000"/>
          </a:bodyPr>
          <a:lstStyle/>
          <a:p>
            <a:r>
              <a:rPr lang="en-US" sz="3600" b="1"/>
              <a:t>IKM (Existing Service Flow)</a:t>
            </a:r>
            <a:endParaRPr lang="th-TH" sz="3600" b="1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87BD5D1-E434-C781-EB9A-67F1C310C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4600"/>
            <a:ext cx="12192000" cy="57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01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3EFD73-CB57-3F1E-99FA-8EE149BA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4" y="-15136"/>
            <a:ext cx="10553354" cy="718457"/>
          </a:xfrm>
        </p:spPr>
        <p:txBody>
          <a:bodyPr>
            <a:normAutofit fontScale="90000"/>
          </a:bodyPr>
          <a:lstStyle/>
          <a:p>
            <a:r>
              <a:rPr lang="en-US" sz="3600" b="1" err="1"/>
              <a:t>iKM</a:t>
            </a:r>
            <a:r>
              <a:rPr lang="en-US" sz="3600" b="1"/>
              <a:t> SAAS Provisioning Web “verinthms.com” by MKT Team</a:t>
            </a:r>
            <a:endParaRPr lang="th-TH" sz="3600" b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47BCD9-6090-32FE-AE32-67DA152E6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70" y="703321"/>
            <a:ext cx="7832986" cy="46278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16E9B4-FBBA-6188-4993-3E8646F701A7}"/>
              </a:ext>
            </a:extLst>
          </p:cNvPr>
          <p:cNvSpPr txBox="1"/>
          <p:nvPr/>
        </p:nvSpPr>
        <p:spPr>
          <a:xfrm>
            <a:off x="8645825" y="703321"/>
            <a:ext cx="350628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MKT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สามารถพิมพ์หรือใส่ข้อมูลอะไรก็ได้อย่างอิสระ แต่ละ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MKT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ก็มี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ในการแนะนำ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Campaign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ที่ต่างกัน</a:t>
            </a:r>
          </a:p>
          <a:p>
            <a:pPr>
              <a:buFont typeface="+mj-lt"/>
              <a:buAutoNum type="arabicPeriod"/>
            </a:pP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MKT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บางท่าน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Prepare Data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บางส่วนบน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Excel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แล้ว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Copy Paste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เลย บางท่าน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Copy Image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มาวางเลย </a:t>
            </a:r>
          </a:p>
          <a:p>
            <a:pPr>
              <a:buFont typeface="+mj-lt"/>
              <a:buAutoNum type="arabicPeriod"/>
            </a:pP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MKT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มีการเตรียมข้อมูลหลักๆ บน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 Word File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และส่งออก ให้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Partners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ผ่าน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email</a:t>
            </a:r>
          </a:p>
          <a:p>
            <a:pPr>
              <a:buFont typeface="+mj-lt"/>
              <a:buAutoNum type="arabicPeriod"/>
            </a:pP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 verinthms.com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จะเก็บข้อมูลในรูปแบบ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 Format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ตามรูปด้านล่าง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00728-FA4A-DBF1-B6E4-38F899857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913" y="3328798"/>
            <a:ext cx="3853717" cy="22783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148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85C904-172A-2381-1490-B1E77D4A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27872" cy="718457"/>
          </a:xfrm>
        </p:spPr>
        <p:txBody>
          <a:bodyPr>
            <a:normAutofit/>
          </a:bodyPr>
          <a:lstStyle/>
          <a:p>
            <a:r>
              <a:rPr lang="en-US" sz="3200" b="1"/>
              <a:t>Background</a:t>
            </a:r>
            <a:endParaRPr lang="th-TH" sz="3200" b="1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6B206847-F635-724A-8CB9-32F7A989DEB4}"/>
              </a:ext>
            </a:extLst>
          </p:cNvPr>
          <p:cNvSpPr txBox="1">
            <a:spLocks/>
          </p:cNvSpPr>
          <p:nvPr/>
        </p:nvSpPr>
        <p:spPr>
          <a:xfrm>
            <a:off x="7141751" y="96233"/>
            <a:ext cx="5058875" cy="490174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AIS Current Situation Assessment  </a:t>
            </a:r>
            <a:endParaRPr lang="th-TH" sz="2200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8D44B-7788-88DC-5CD2-7C0F9309BFBC}"/>
              </a:ext>
            </a:extLst>
          </p:cNvPr>
          <p:cNvSpPr txBox="1"/>
          <p:nvPr/>
        </p:nvSpPr>
        <p:spPr>
          <a:xfrm>
            <a:off x="718705" y="1035483"/>
            <a:ext cx="3868582" cy="98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fontAlgn="auto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1550" b="1" i="0" u="none" strike="noStrike" cap="none" spc="0" normalizeH="0" baseline="0">
                <a:ln>
                  <a:noFill/>
                </a:ln>
                <a:solidFill>
                  <a:srgbClr val="009E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5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 2" panose="05020102010507070707" pitchFamily="18" charset="2"/>
              </a:rPr>
              <a:t>Staff’s tool</a:t>
            </a:r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 2" panose="05020102010507070707" pitchFamily="18" charset="2"/>
              </a:rPr>
              <a:t>: (AIS Shop &amp; Serenade Club)</a:t>
            </a:r>
            <a:endParaRPr kumimoji="0" lang="en-US" sz="155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Wingdings 2" panose="05020102010507070707" pitchFamily="18" charset="2"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 2" panose="05020102010507070707" pitchFamily="18" charset="2"/>
              </a:rPr>
              <a:t>No benefits summary at explore stage</a:t>
            </a:r>
          </a:p>
          <a:p>
            <a:pPr marL="176213" marR="0" lvl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 2" panose="05020102010507070707" pitchFamily="18" charset="2"/>
              </a:rPr>
              <a:t>One page summary available buy stage</a:t>
            </a:r>
          </a:p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550" b="1" i="0" u="none" strike="noStrike" kern="1200" cap="none" spc="0" normalizeH="0" baseline="0" noProof="0">
              <a:ln>
                <a:noFill/>
              </a:ln>
              <a:solidFill>
                <a:srgbClr val="009E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Wingdings 2" panose="05020102010507070707" pitchFamily="18" charset="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A2F2A9-79EE-5EDB-26FD-FF066000B623}"/>
              </a:ext>
            </a:extLst>
          </p:cNvPr>
          <p:cNvSpPr txBox="1"/>
          <p:nvPr/>
        </p:nvSpPr>
        <p:spPr>
          <a:xfrm>
            <a:off x="140929" y="609371"/>
            <a:ext cx="4955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What are the promotions?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8B5D25"/>
                </a:solidFill>
                <a:effectLst/>
                <a:uLnTx/>
                <a:uFillTx/>
                <a:latin typeface="Leelawadee" panose="020B0502040204020203" pitchFamily="34" charset="-34"/>
                <a:ea typeface="Calibri" panose="020F0502020204030204" pitchFamily="34" charset="0"/>
                <a:cs typeface="Leelawadee" panose="020B0502040204020203" pitchFamily="34" charset="-34"/>
              </a:rPr>
              <a:t> /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Leelawadee" panose="020B0502040204020203" pitchFamily="34" charset="-34"/>
                <a:ea typeface="Calibri" panose="020F0502020204030204" pitchFamily="34" charset="0"/>
                <a:cs typeface="Leelawadee" panose="020B0502040204020203" pitchFamily="34" charset="-34"/>
              </a:rPr>
              <a:t>AIS </a:t>
            </a:r>
            <a:r>
              <a:rPr kumimoji="0" lang="th-TH" sz="1100" b="0" i="0" u="none" strike="noStrike" kern="1200" cap="none" spc="0" normalizeH="0" baseline="0" noProof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Leelawadee" panose="020B0502040204020203" pitchFamily="34" charset="-34"/>
                <a:ea typeface="Calibri" panose="020F0502020204030204" pitchFamily="34" charset="0"/>
                <a:cs typeface="Leelawadee" panose="020B0502040204020203" pitchFamily="34" charset="-34"/>
              </a:rPr>
              <a:t>มีโปรอะไรบ้าง / ฉันได้สิทธิ์อะไรบ้าง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4581FFB-8401-6590-A40A-030AC6060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67" y="2018717"/>
            <a:ext cx="1374293" cy="47569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40A4AB9-A19B-40F7-AC44-AA57BE6E8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449" y="2009092"/>
            <a:ext cx="1359454" cy="47569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9442030-7023-5875-B201-F406C184B25C}"/>
              </a:ext>
            </a:extLst>
          </p:cNvPr>
          <p:cNvSpPr txBox="1"/>
          <p:nvPr/>
        </p:nvSpPr>
        <p:spPr>
          <a:xfrm>
            <a:off x="1128687" y="2628136"/>
            <a:ext cx="135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74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Current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74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Stock</a:t>
            </a:r>
            <a:endParaRPr kumimoji="0" lang="th-TH" sz="1400" b="1" i="0" u="none" strike="noStrike" kern="1200" cap="none" spc="0" normalizeH="0" baseline="0" noProof="0">
              <a:ln>
                <a:noFill/>
              </a:ln>
              <a:solidFill>
                <a:srgbClr val="74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7A491E-7353-DCC6-8178-02D96785EE23}"/>
              </a:ext>
            </a:extLst>
          </p:cNvPr>
          <p:cNvSpPr txBox="1"/>
          <p:nvPr/>
        </p:nvSpPr>
        <p:spPr>
          <a:xfrm>
            <a:off x="1122337" y="4639011"/>
            <a:ext cx="135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74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Deals /Campaign</a:t>
            </a:r>
            <a:endParaRPr kumimoji="0" lang="th-TH" sz="1400" b="1" i="0" u="none" strike="noStrike" kern="1200" cap="none" spc="0" normalizeH="0" baseline="0" noProof="0">
              <a:ln>
                <a:noFill/>
              </a:ln>
              <a:solidFill>
                <a:srgbClr val="74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14B412-61E2-AEB4-1217-22B998DF17ED}"/>
              </a:ext>
            </a:extLst>
          </p:cNvPr>
          <p:cNvSpPr txBox="1"/>
          <p:nvPr/>
        </p:nvSpPr>
        <p:spPr>
          <a:xfrm>
            <a:off x="1122337" y="6227359"/>
            <a:ext cx="135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74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 Current Main Promotion</a:t>
            </a:r>
            <a:endParaRPr kumimoji="0" lang="th-TH" sz="1400" b="1" i="0" u="none" strike="noStrike" kern="1200" cap="none" spc="0" normalizeH="0" baseline="0" noProof="0">
              <a:ln>
                <a:noFill/>
              </a:ln>
              <a:solidFill>
                <a:srgbClr val="74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9A7B27-AEF4-18BA-3790-00837F1D1F7F}"/>
              </a:ext>
            </a:extLst>
          </p:cNvPr>
          <p:cNvSpPr txBox="1"/>
          <p:nvPr/>
        </p:nvSpPr>
        <p:spPr>
          <a:xfrm>
            <a:off x="2690110" y="2453323"/>
            <a:ext cx="135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74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 Care Protection</a:t>
            </a:r>
            <a:endParaRPr kumimoji="0" lang="th-TH" sz="1400" b="1" i="0" u="none" strike="noStrike" kern="1200" cap="none" spc="0" normalizeH="0" baseline="0" noProof="0">
              <a:ln>
                <a:noFill/>
              </a:ln>
              <a:solidFill>
                <a:srgbClr val="74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09A3A3-E771-E813-7FB8-A8B987404920}"/>
              </a:ext>
            </a:extLst>
          </p:cNvPr>
          <p:cNvSpPr txBox="1"/>
          <p:nvPr/>
        </p:nvSpPr>
        <p:spPr>
          <a:xfrm>
            <a:off x="2698575" y="3534946"/>
            <a:ext cx="1359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74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 Accessories</a:t>
            </a:r>
            <a:endParaRPr kumimoji="0" lang="th-TH" sz="1400" b="1" i="0" u="none" strike="noStrike" kern="1200" cap="none" spc="0" normalizeH="0" baseline="0" noProof="0">
              <a:ln>
                <a:noFill/>
              </a:ln>
              <a:solidFill>
                <a:srgbClr val="74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14903E-C3C9-D33E-E019-5B885E73B036}"/>
              </a:ext>
            </a:extLst>
          </p:cNvPr>
          <p:cNvSpPr txBox="1"/>
          <p:nvPr/>
        </p:nvSpPr>
        <p:spPr>
          <a:xfrm>
            <a:off x="2698573" y="4646192"/>
            <a:ext cx="1359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74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6AIS Points</a:t>
            </a:r>
            <a:endParaRPr kumimoji="0" lang="th-TH" sz="1400" b="1" i="0" u="none" strike="noStrike" kern="1200" cap="none" spc="0" normalizeH="0" baseline="0" noProof="0">
              <a:ln>
                <a:noFill/>
              </a:ln>
              <a:solidFill>
                <a:srgbClr val="74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B62437-AE25-187B-F46A-F4958BCE6026}"/>
              </a:ext>
            </a:extLst>
          </p:cNvPr>
          <p:cNvSpPr txBox="1"/>
          <p:nvPr/>
        </p:nvSpPr>
        <p:spPr>
          <a:xfrm>
            <a:off x="2670698" y="5316047"/>
            <a:ext cx="135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74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 Payment Methods</a:t>
            </a:r>
            <a:endParaRPr kumimoji="0" lang="th-TH" sz="1400" b="1" i="0" u="none" strike="noStrike" kern="1200" cap="none" spc="0" normalizeH="0" baseline="0" noProof="0">
              <a:ln>
                <a:noFill/>
              </a:ln>
              <a:solidFill>
                <a:srgbClr val="74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69337C6-7F60-D2C2-DF26-8DE3116B2D34}"/>
              </a:ext>
            </a:extLst>
          </p:cNvPr>
          <p:cNvSpPr txBox="1"/>
          <p:nvPr/>
        </p:nvSpPr>
        <p:spPr>
          <a:xfrm>
            <a:off x="2582035" y="6291690"/>
            <a:ext cx="1542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74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 Order &amp; Benefit Summary</a:t>
            </a:r>
            <a:endParaRPr kumimoji="0" lang="th-TH" sz="1400" b="1" i="0" u="none" strike="noStrike" kern="1200" cap="none" spc="0" normalizeH="0" baseline="0" noProof="0">
              <a:ln>
                <a:noFill/>
              </a:ln>
              <a:solidFill>
                <a:srgbClr val="74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B8F6479-5B03-B1E3-C003-D44E63BEF21D}"/>
              </a:ext>
            </a:extLst>
          </p:cNvPr>
          <p:cNvSpPr/>
          <p:nvPr/>
        </p:nvSpPr>
        <p:spPr>
          <a:xfrm>
            <a:off x="3295910" y="5925748"/>
            <a:ext cx="412749" cy="143706"/>
          </a:xfrm>
          <a:prstGeom prst="rect">
            <a:avLst/>
          </a:prstGeom>
          <a:solidFill>
            <a:srgbClr val="F6FCF3"/>
          </a:solidFill>
          <a:ln>
            <a:solidFill>
              <a:srgbClr val="F6FC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Aptos" panose="020B000402020202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208FE1-4685-85B7-1E21-04B59E7D3D66}"/>
              </a:ext>
            </a:extLst>
          </p:cNvPr>
          <p:cNvSpPr txBox="1"/>
          <p:nvPr/>
        </p:nvSpPr>
        <p:spPr>
          <a:xfrm>
            <a:off x="2582183" y="5844254"/>
            <a:ext cx="164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74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 Installment Plans </a:t>
            </a:r>
            <a:endParaRPr kumimoji="0" lang="th-TH" sz="1400" b="1" i="0" u="none" strike="noStrike" kern="1200" cap="none" spc="0" normalizeH="0" baseline="0" noProof="0">
              <a:ln>
                <a:noFill/>
              </a:ln>
              <a:solidFill>
                <a:srgbClr val="74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B5885F0-DAD6-047A-EB50-AA528662BE70}"/>
              </a:ext>
            </a:extLst>
          </p:cNvPr>
          <p:cNvCxnSpPr/>
          <p:nvPr/>
        </p:nvCxnSpPr>
        <p:spPr>
          <a:xfrm>
            <a:off x="1124454" y="3646229"/>
            <a:ext cx="135310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39841E5-020F-F4E2-5B96-EABC7131B343}"/>
              </a:ext>
            </a:extLst>
          </p:cNvPr>
          <p:cNvCxnSpPr/>
          <p:nvPr/>
        </p:nvCxnSpPr>
        <p:spPr>
          <a:xfrm>
            <a:off x="1121617" y="6145655"/>
            <a:ext cx="135310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63C57C2-B92F-84F0-42AC-AF314059B4F4}"/>
              </a:ext>
            </a:extLst>
          </p:cNvPr>
          <p:cNvCxnSpPr/>
          <p:nvPr/>
        </p:nvCxnSpPr>
        <p:spPr>
          <a:xfrm>
            <a:off x="2679523" y="3284248"/>
            <a:ext cx="135310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15E1F71-0F2E-6AE3-230A-82DF9E3F660E}"/>
              </a:ext>
            </a:extLst>
          </p:cNvPr>
          <p:cNvCxnSpPr/>
          <p:nvPr/>
        </p:nvCxnSpPr>
        <p:spPr>
          <a:xfrm>
            <a:off x="2676686" y="4389749"/>
            <a:ext cx="135310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24DF64-AF29-2159-6CCE-6B8599A83179}"/>
              </a:ext>
            </a:extLst>
          </p:cNvPr>
          <p:cNvCxnSpPr/>
          <p:nvPr/>
        </p:nvCxnSpPr>
        <p:spPr>
          <a:xfrm>
            <a:off x="2676686" y="5212174"/>
            <a:ext cx="135310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395D6AB-D550-E617-0C81-5407E720A397}"/>
              </a:ext>
            </a:extLst>
          </p:cNvPr>
          <p:cNvCxnSpPr/>
          <p:nvPr/>
        </p:nvCxnSpPr>
        <p:spPr>
          <a:xfrm>
            <a:off x="2676686" y="5866224"/>
            <a:ext cx="135310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9B32760-F0AD-DB97-A9A9-623D50B48496}"/>
              </a:ext>
            </a:extLst>
          </p:cNvPr>
          <p:cNvCxnSpPr/>
          <p:nvPr/>
        </p:nvCxnSpPr>
        <p:spPr>
          <a:xfrm>
            <a:off x="2670336" y="6221824"/>
            <a:ext cx="135310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97E84C8-DADE-5251-B1E9-6914946DCB47}"/>
              </a:ext>
            </a:extLst>
          </p:cNvPr>
          <p:cNvGrpSpPr/>
          <p:nvPr/>
        </p:nvGrpSpPr>
        <p:grpSpPr>
          <a:xfrm>
            <a:off x="5074627" y="1065466"/>
            <a:ext cx="7117373" cy="5725426"/>
            <a:chOff x="5074627" y="1065466"/>
            <a:chExt cx="7117373" cy="572542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7899C30-79E3-8795-A3F7-3FFF8A685806}"/>
                </a:ext>
              </a:extLst>
            </p:cNvPr>
            <p:cNvSpPr txBox="1"/>
            <p:nvPr/>
          </p:nvSpPr>
          <p:spPr>
            <a:xfrm>
              <a:off x="5761047" y="1065466"/>
              <a:ext cx="2725871" cy="269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indent="0">
                <a:buFont typeface="Arial" panose="020B0604020202020204" pitchFamily="34" charset="0"/>
                <a:buNone/>
                <a:defRPr sz="12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550" b="1" i="0" u="sng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Wingdings 2" panose="05020102010507070707" pitchFamily="18" charset="2"/>
                </a:rPr>
                <a:t>Check on Web </a:t>
              </a:r>
              <a:r>
                <a:rPr kumimoji="0" lang="en-US" sz="1400" b="0" i="0" u="sng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Wingdings 2" panose="05020102010507070707" pitchFamily="18" charset="2"/>
                </a:rPr>
                <a:t>(Online Store)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6C792E-B382-BC18-69FB-AE9B6737B344}"/>
                </a:ext>
              </a:extLst>
            </p:cNvPr>
            <p:cNvSpPr txBox="1"/>
            <p:nvPr/>
          </p:nvSpPr>
          <p:spPr>
            <a:xfrm>
              <a:off x="9145849" y="1949912"/>
              <a:ext cx="3046151" cy="3057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indent="0">
                <a:buFont typeface="Arial" panose="020B0604020202020204" pitchFamily="34" charset="0"/>
                <a:buNone/>
                <a:defRPr sz="12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rPr>
                <a:t>1.  Need to "Check out" first   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rPr>
                <a:t>     Benefits show in the steps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rPr>
                <a:t>2.  Require many OTP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rPr>
                <a:t>(3 times)</a:t>
              </a:r>
            </a:p>
            <a:p>
              <a:pPr marL="0" marR="0" lvl="0" indent="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rPr>
                <a:t>3.  Info scattered No summary   </a:t>
              </a:r>
            </a:p>
            <a:p>
              <a:pPr marL="0" marR="0" lvl="0" indent="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rPr>
                <a:t>      hard to sum net value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rPr>
              </a:b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rPr>
              </a:b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 2" panose="05020102010507070707" pitchFamily="18" charset="2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Wingdings 2" panose="05020102010507070707" pitchFamily="18" charset="2"/>
                </a:rPr>
                <a:t>     OTP</a:t>
              </a:r>
            </a:p>
            <a:p>
              <a:pPr marL="0" marR="0" lvl="0" indent="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Wingdings 2" panose="05020102010507070707" pitchFamily="18" charset="2"/>
                </a:rPr>
                <a:t>     #1 – Login</a:t>
              </a:r>
            </a:p>
            <a:p>
              <a:pPr marL="0" marR="0" lvl="0" indent="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Wingdings 2" panose="05020102010507070707" pitchFamily="18" charset="2"/>
                </a:rPr>
                <a:t>     #2 – Check deals and contracts</a:t>
              </a:r>
            </a:p>
            <a:p>
              <a:pPr marL="0" marR="0" lvl="0" indent="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Wingdings 2" panose="05020102010507070707" pitchFamily="18" charset="2"/>
                </a:rPr>
                <a:t>     #3 – Check AIS Points and discount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94BF0FB-527A-4C53-766C-C98694C41A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95" t="19084"/>
            <a:stretch/>
          </p:blipFill>
          <p:spPr>
            <a:xfrm>
              <a:off x="5688981" y="1578460"/>
              <a:ext cx="3597473" cy="5126808"/>
            </a:xfrm>
            <a:prstGeom prst="rect">
              <a:avLst/>
            </a:prstGeom>
          </p:spPr>
        </p:pic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626F8C5-E09C-822C-22B8-7EE7A87C6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4627" y="1335348"/>
              <a:ext cx="21725" cy="545554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B2B23210-96B5-ED57-48EC-1BBA5BDEA571}"/>
                </a:ext>
              </a:extLst>
            </p:cNvPr>
            <p:cNvSpPr/>
            <p:nvPr/>
          </p:nvSpPr>
          <p:spPr>
            <a:xfrm>
              <a:off x="5868277" y="6325846"/>
              <a:ext cx="859368" cy="178908"/>
            </a:xfrm>
            <a:prstGeom prst="roundRect">
              <a:avLst/>
            </a:prstGeom>
            <a:solidFill>
              <a:srgbClr val="74C23A"/>
            </a:solidFill>
            <a:ln>
              <a:solidFill>
                <a:srgbClr val="74C2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5853D0B-CCF9-3F6D-B14F-2C64CB901A5F}"/>
                </a:ext>
              </a:extLst>
            </p:cNvPr>
            <p:cNvSpPr txBox="1"/>
            <p:nvPr/>
          </p:nvSpPr>
          <p:spPr>
            <a:xfrm>
              <a:off x="5847111" y="6246545"/>
              <a:ext cx="8805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BHeavent-Med" panose="02000606060000090000" pitchFamily="2" charset="-34"/>
                  <a:ea typeface="+mn-ea"/>
                  <a:cs typeface="DBHeavent-Med" panose="02000606060000090000" pitchFamily="2" charset="-34"/>
                </a:rPr>
                <a:t>ชำระเงิน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DAAECA8-1C5D-2F9B-6C06-1B5663061F3B}"/>
                </a:ext>
              </a:extLst>
            </p:cNvPr>
            <p:cNvSpPr/>
            <p:nvPr/>
          </p:nvSpPr>
          <p:spPr>
            <a:xfrm>
              <a:off x="5779400" y="6271943"/>
              <a:ext cx="1028700" cy="31315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172E847-3A1A-F193-5CA2-89EC90040E72}"/>
                </a:ext>
              </a:extLst>
            </p:cNvPr>
            <p:cNvSpPr txBox="1"/>
            <p:nvPr/>
          </p:nvSpPr>
          <p:spPr>
            <a:xfrm>
              <a:off x="5761047" y="1248532"/>
              <a:ext cx="3868582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th-TH"/>
              </a:defPPr>
              <a:lvl1pPr marR="0" lvl="0" indent="0" fontAlgn="auto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sz="1550" b="1" i="0" u="none" strike="noStrike" cap="none" spc="0" normalizeH="0" baseline="0">
                  <a:ln>
                    <a:noFill/>
                  </a:ln>
                  <a:solidFill>
                    <a:srgbClr val="009E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pPr marL="176213" marR="0" lvl="0" indent="-1762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Wingdings 2" panose="05020102010507070707" pitchFamily="18" charset="2"/>
                </a:rPr>
                <a:t>No benefits summary at explore stage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4E5DAC0-6263-6E32-652D-DDFA42255C7D}"/>
              </a:ext>
            </a:extLst>
          </p:cNvPr>
          <p:cNvSpPr/>
          <p:nvPr/>
        </p:nvSpPr>
        <p:spPr>
          <a:xfrm>
            <a:off x="1042416" y="3631586"/>
            <a:ext cx="1476140" cy="1671206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E1F890B-BB05-174C-C325-F94B7BBA8D10}"/>
              </a:ext>
            </a:extLst>
          </p:cNvPr>
          <p:cNvSpPr/>
          <p:nvPr/>
        </p:nvSpPr>
        <p:spPr>
          <a:xfrm>
            <a:off x="2613130" y="1936852"/>
            <a:ext cx="1498113" cy="3880519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21036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5DCC3-6CCC-0365-F971-09A5272EA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0F16C3-C3BF-A5B0-7915-AC99BC23F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5" y="-15136"/>
            <a:ext cx="7171798" cy="718457"/>
          </a:xfrm>
        </p:spPr>
        <p:txBody>
          <a:bodyPr>
            <a:normAutofit fontScale="90000"/>
          </a:bodyPr>
          <a:lstStyle/>
          <a:p>
            <a:r>
              <a:rPr lang="th-TH" sz="3600" b="1"/>
              <a:t>ตัวอย่าง </a:t>
            </a:r>
            <a:r>
              <a:rPr lang="en-US" sz="3600" b="1"/>
              <a:t>email </a:t>
            </a:r>
            <a:r>
              <a:rPr lang="th-TH" sz="3600" b="1"/>
              <a:t>ที่ </a:t>
            </a:r>
            <a:r>
              <a:rPr lang="en-US" sz="3600" b="1"/>
              <a:t>MKT Device </a:t>
            </a:r>
            <a:r>
              <a:rPr lang="th-TH" sz="3600" b="1"/>
              <a:t>ส่งให้ </a:t>
            </a:r>
            <a:r>
              <a:rPr lang="en-US" sz="3600" b="1"/>
              <a:t>Partner </a:t>
            </a:r>
            <a:r>
              <a:rPr lang="th-TH" sz="3600" b="1"/>
              <a:t>ต่างๆ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38A6C4-D5BF-0CBF-D9A1-4E476F031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24" y="703321"/>
            <a:ext cx="10866120" cy="58522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389A89-005F-30F4-A42D-884029C14877}"/>
              </a:ext>
            </a:extLst>
          </p:cNvPr>
          <p:cNvSpPr txBox="1"/>
          <p:nvPr/>
        </p:nvSpPr>
        <p:spPr>
          <a:xfrm>
            <a:off x="8315955" y="3531746"/>
            <a:ext cx="2760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Remobie</a:t>
            </a:r>
            <a:r>
              <a:rPr lang="en-US">
                <a:solidFill>
                  <a:srgbClr val="FF0000"/>
                </a:solidFill>
              </a:rPr>
              <a:t> Partner </a:t>
            </a:r>
            <a:r>
              <a:rPr lang="th-TH">
                <a:solidFill>
                  <a:srgbClr val="FF0000"/>
                </a:solidFill>
              </a:rPr>
              <a:t>นำข้อมูลไปขึ้น </a:t>
            </a:r>
            <a:r>
              <a:rPr lang="en-US">
                <a:solidFill>
                  <a:srgbClr val="FF0000"/>
                </a:solidFill>
              </a:rPr>
              <a:t>Web Trade In-Up</a:t>
            </a:r>
            <a:endParaRPr lang="th-TH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857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9A46-2F95-C08E-E7D6-6166F6D05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489672-C4E4-D8A6-03B1-B55BB1444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5" y="-15136"/>
            <a:ext cx="9479500" cy="718457"/>
          </a:xfrm>
        </p:spPr>
        <p:txBody>
          <a:bodyPr>
            <a:normAutofit/>
          </a:bodyPr>
          <a:lstStyle/>
          <a:p>
            <a:r>
              <a:rPr lang="th-TH" sz="3600" b="1"/>
              <a:t>ตัวอย่าง ไฟล์แนบใน </a:t>
            </a:r>
            <a:r>
              <a:rPr lang="en-US" sz="3600" b="1"/>
              <a:t>email </a:t>
            </a:r>
            <a:r>
              <a:rPr lang="th-TH" sz="3600" b="1"/>
              <a:t>ที่ </a:t>
            </a:r>
            <a:r>
              <a:rPr lang="en-US" sz="3600" b="1"/>
              <a:t>MKT Device </a:t>
            </a:r>
            <a:r>
              <a:rPr lang="th-TH" sz="3600" b="1"/>
              <a:t>ส่งให้ </a:t>
            </a:r>
            <a:r>
              <a:rPr lang="en-US" sz="3600" b="1"/>
              <a:t>Partner </a:t>
            </a:r>
            <a:r>
              <a:rPr lang="th-TH" sz="3600" b="1"/>
              <a:t>ต่างๆ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C12D8-4D9E-6DCB-C671-B2EF1C4F3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20" y="703321"/>
            <a:ext cx="7575086" cy="590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06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1DE26-F29C-6C76-225D-3F705564D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9B618D-EA2B-25BB-176B-7D6DC40D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5" y="-15136"/>
            <a:ext cx="9479500" cy="718457"/>
          </a:xfrm>
        </p:spPr>
        <p:txBody>
          <a:bodyPr>
            <a:normAutofit fontScale="90000"/>
          </a:bodyPr>
          <a:lstStyle/>
          <a:p>
            <a:r>
              <a:rPr lang="th-TH" sz="3600" b="1"/>
              <a:t>ตัวอย่าง </a:t>
            </a:r>
            <a:r>
              <a:rPr lang="en-US" sz="3600" b="1"/>
              <a:t>Web Partner </a:t>
            </a:r>
            <a:r>
              <a:rPr lang="th-TH" sz="3600" b="1"/>
              <a:t>เอาข้อมูล </a:t>
            </a:r>
            <a:r>
              <a:rPr lang="en-US" sz="3600" b="1"/>
              <a:t>Trade-In, Trade-Up </a:t>
            </a:r>
            <a:r>
              <a:rPr lang="th-TH" sz="3600" b="1"/>
              <a:t>ไป </a:t>
            </a:r>
            <a:r>
              <a:rPr lang="en-US" sz="3600" b="1"/>
              <a:t>Display</a:t>
            </a:r>
            <a:endParaRPr lang="th-TH" sz="36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20A91-739E-5E08-682C-48697DD42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69" y="895150"/>
            <a:ext cx="7643970" cy="5536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9E38DB-D0DD-F903-8F2E-FEE0007E1BCC}"/>
              </a:ext>
            </a:extLst>
          </p:cNvPr>
          <p:cNvSpPr txBox="1"/>
          <p:nvPr/>
        </p:nvSpPr>
        <p:spPr>
          <a:xfrm>
            <a:off x="7504982" y="2259449"/>
            <a:ext cx="45374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u="sng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Trade-In </a:t>
            </a:r>
            <a:r>
              <a:rPr lang="th-TH" sz="1400" u="sng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เครื่องเก่า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รุ่น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iPhone 14 Pro</a:t>
            </a:r>
            <a:endParaRPr lang="th-TH" sz="140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9724D9-3314-06B5-10D8-90E53CF45929}"/>
              </a:ext>
            </a:extLst>
          </p:cNvPr>
          <p:cNvCxnSpPr>
            <a:cxnSpLocks/>
          </p:cNvCxnSpPr>
          <p:nvPr/>
        </p:nvCxnSpPr>
        <p:spPr>
          <a:xfrm>
            <a:off x="4013735" y="3128211"/>
            <a:ext cx="4649002" cy="53506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43146F-60C0-5806-FC8E-24D74629EEFF}"/>
              </a:ext>
            </a:extLst>
          </p:cNvPr>
          <p:cNvCxnSpPr>
            <a:cxnSpLocks/>
          </p:cNvCxnSpPr>
          <p:nvPr/>
        </p:nvCxnSpPr>
        <p:spPr>
          <a:xfrm flipV="1">
            <a:off x="2233061" y="2432649"/>
            <a:ext cx="5340931" cy="33942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624468-A40A-4C59-A64F-8D064852BDFD}"/>
              </a:ext>
            </a:extLst>
          </p:cNvPr>
          <p:cNvSpPr txBox="1"/>
          <p:nvPr/>
        </p:nvSpPr>
        <p:spPr>
          <a:xfrm>
            <a:off x="8662737" y="3489625"/>
            <a:ext cx="45374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ราคาประเมิน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F561B6-44A9-330C-BFC5-BC046094ADC2}"/>
              </a:ext>
            </a:extLst>
          </p:cNvPr>
          <p:cNvCxnSpPr>
            <a:cxnSpLocks/>
          </p:cNvCxnSpPr>
          <p:nvPr/>
        </p:nvCxnSpPr>
        <p:spPr>
          <a:xfrm flipV="1">
            <a:off x="6728059" y="5120744"/>
            <a:ext cx="1336307" cy="51966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994D3D-D845-698B-4B4F-90CB75B8489B}"/>
              </a:ext>
            </a:extLst>
          </p:cNvPr>
          <p:cNvSpPr txBox="1"/>
          <p:nvPr/>
        </p:nvSpPr>
        <p:spPr>
          <a:xfrm>
            <a:off x="8064366" y="4947091"/>
            <a:ext cx="45374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Trade-Up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ได้สูงหากมาซื้อรุ่นที่กำหนด</a:t>
            </a:r>
          </a:p>
        </p:txBody>
      </p:sp>
    </p:spTree>
    <p:extLst>
      <p:ext uri="{BB962C8B-B14F-4D97-AF65-F5344CB8AC3E}">
        <p14:creationId xmlns:p14="http://schemas.microsoft.com/office/powerpoint/2010/main" val="3296362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80C8-AFAE-8F47-7CC9-9CA743BE9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POC Unstructured Data Source</a:t>
            </a:r>
            <a:endParaRPr lang="th-TH" b="1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CAADB-9488-E250-6701-6802B7BB6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b="1" u="sng">
                <a:solidFill>
                  <a:schemeClr val="accent2"/>
                </a:solidFill>
                <a:cs typeface="Leelawadee" panose="020B0502040204020203" pitchFamily="34" charset="-34"/>
              </a:rPr>
              <a:t>Save PDF File From IKM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b="1" u="sng">
                <a:solidFill>
                  <a:schemeClr val="accent2"/>
                </a:solidFill>
                <a:cs typeface="Leelawadee" panose="020B0502040204020203" pitchFamily="34" charset="-34"/>
              </a:rPr>
              <a:t>Get Raw File from MKT Email</a:t>
            </a:r>
            <a:endParaRPr lang="th-TH" b="1" u="sng">
              <a:solidFill>
                <a:schemeClr val="accent2"/>
              </a:solidFill>
              <a:cs typeface="Leelawadee" panose="020B0502040204020203" pitchFamily="34" charset="-34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b="1" u="sng">
                <a:solidFill>
                  <a:schemeClr val="accent2"/>
                </a:solidFill>
                <a:cs typeface="Leelawadee" panose="020B0502040204020203" pitchFamily="34" charset="-34"/>
              </a:rPr>
              <a:t>Convert PDF to Excel Files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b="1" u="sng">
                <a:solidFill>
                  <a:schemeClr val="accent2"/>
                </a:solidFill>
                <a:cs typeface="Leelawadee" panose="020B0502040204020203" pitchFamily="34" charset="-34"/>
              </a:rPr>
              <a:t>API Call to IKM SAAS and get RAW HTML</a:t>
            </a:r>
          </a:p>
          <a:p>
            <a:r>
              <a:rPr lang="en-US" b="1">
                <a:solidFill>
                  <a:schemeClr val="accent2"/>
                </a:solidFill>
                <a:cs typeface="Leelawadee" panose="020B0502040204020203" pitchFamily="34" charset="-34"/>
              </a:rPr>
              <a:t>4.1.1 “AI Summary” Convert RAW HTML to Structure Data</a:t>
            </a:r>
          </a:p>
          <a:p>
            <a:r>
              <a:rPr lang="en-US" b="1">
                <a:solidFill>
                  <a:schemeClr val="accent2"/>
                </a:solidFill>
                <a:cs typeface="Leelawadee" panose="020B0502040204020203" pitchFamily="34" charset="-34"/>
              </a:rPr>
              <a:t>4.1.2 “Python Script” Convert RAW HTML to Structure Data</a:t>
            </a:r>
          </a:p>
          <a:p>
            <a:endParaRPr lang="th-TH" b="1" u="sng">
              <a:solidFill>
                <a:schemeClr val="accent2"/>
              </a:solidFill>
              <a:cs typeface="Leelawadee" panose="020B0502040204020203" pitchFamily="34" charset="-34"/>
            </a:endParaRPr>
          </a:p>
          <a:p>
            <a:pPr marL="514350" indent="-514350">
              <a:buAutoNum type="arabicPeriod"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96935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5906C-640D-3E7A-F6D0-64F3E4786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Folded Corner 1">
            <a:extLst>
              <a:ext uri="{FF2B5EF4-FFF2-40B4-BE49-F238E27FC236}">
                <a16:creationId xmlns:a16="http://schemas.microsoft.com/office/drawing/2014/main" id="{7CD50AD6-295B-EC3F-B5C9-833AA28B9DEE}"/>
              </a:ext>
            </a:extLst>
          </p:cNvPr>
          <p:cNvSpPr/>
          <p:nvPr/>
        </p:nvSpPr>
        <p:spPr>
          <a:xfrm>
            <a:off x="3559309" y="6112456"/>
            <a:ext cx="437697" cy="517410"/>
          </a:xfrm>
          <a:prstGeom prst="foldedCorner">
            <a:avLst>
              <a:gd name="adj" fmla="val 3129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800">
              <a:solidFill>
                <a:srgbClr val="FF0000"/>
              </a:solidFill>
            </a:endParaRP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AD39AA4E-70B6-27ED-4CEF-4C7E1046CD3F}"/>
              </a:ext>
            </a:extLst>
          </p:cNvPr>
          <p:cNvSpPr/>
          <p:nvPr/>
        </p:nvSpPr>
        <p:spPr>
          <a:xfrm>
            <a:off x="3507536" y="6152355"/>
            <a:ext cx="437697" cy="517410"/>
          </a:xfrm>
          <a:prstGeom prst="foldedCorner">
            <a:avLst>
              <a:gd name="adj" fmla="val 3129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800">
              <a:solidFill>
                <a:srgbClr val="FF0000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057936-7A11-49FB-B593-540395EC87A6}"/>
              </a:ext>
            </a:extLst>
          </p:cNvPr>
          <p:cNvSpPr txBox="1">
            <a:spLocks/>
          </p:cNvSpPr>
          <p:nvPr/>
        </p:nvSpPr>
        <p:spPr>
          <a:xfrm>
            <a:off x="42601" y="-95645"/>
            <a:ext cx="6850900" cy="7184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Architecture &amp; integration </a:t>
            </a:r>
            <a:r>
              <a:rPr lang="en-US" sz="2400" b="1">
                <a:solidFill>
                  <a:schemeClr val="accent2"/>
                </a:solidFill>
              </a:rPr>
              <a:t>with POC case No.1-3</a:t>
            </a:r>
            <a:endParaRPr lang="en-US" sz="2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9A975B-2AD9-649D-4BDB-86C40733F9F1}"/>
              </a:ext>
            </a:extLst>
          </p:cNvPr>
          <p:cNvSpPr txBox="1"/>
          <p:nvPr/>
        </p:nvSpPr>
        <p:spPr>
          <a:xfrm>
            <a:off x="5992393" y="2746011"/>
            <a:ext cx="157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400" b="1"/>
              <a:t>AIS </a:t>
            </a:r>
            <a:r>
              <a:rPr lang="en-US" sz="1400" b="1"/>
              <a:t>SaaS (ADL)</a:t>
            </a:r>
            <a:endParaRPr lang="en-TH" sz="1400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0ECE33-D609-26E3-B600-30B0C5320865}"/>
              </a:ext>
            </a:extLst>
          </p:cNvPr>
          <p:cNvSpPr/>
          <p:nvPr/>
        </p:nvSpPr>
        <p:spPr>
          <a:xfrm>
            <a:off x="6005601" y="2762265"/>
            <a:ext cx="1849183" cy="2376479"/>
          </a:xfrm>
          <a:prstGeom prst="rect">
            <a:avLst/>
          </a:prstGeom>
          <a:noFill/>
          <a:ln w="28575">
            <a:solidFill>
              <a:srgbClr val="0096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C8623D-07DF-1BC7-140D-22EE7C628D3B}"/>
              </a:ext>
            </a:extLst>
          </p:cNvPr>
          <p:cNvSpPr txBox="1"/>
          <p:nvPr/>
        </p:nvSpPr>
        <p:spPr>
          <a:xfrm>
            <a:off x="567172" y="1677360"/>
            <a:ext cx="1530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AIS On-Prem</a:t>
            </a:r>
            <a:endParaRPr lang="en-TH" sz="1400" b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2FF813-D4E5-243F-84EC-B144F0440911}"/>
              </a:ext>
            </a:extLst>
          </p:cNvPr>
          <p:cNvSpPr/>
          <p:nvPr/>
        </p:nvSpPr>
        <p:spPr>
          <a:xfrm>
            <a:off x="535857" y="1677359"/>
            <a:ext cx="1562271" cy="3460741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5F35DF-132D-084C-71F9-A28685D7BF1E}"/>
              </a:ext>
            </a:extLst>
          </p:cNvPr>
          <p:cNvSpPr/>
          <p:nvPr/>
        </p:nvSpPr>
        <p:spPr>
          <a:xfrm>
            <a:off x="935123" y="2097421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NAS</a:t>
            </a:r>
            <a:endParaRPr lang="en-TH" sz="10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4D8238-C704-4F2F-8AB2-811E640FFC18}"/>
              </a:ext>
            </a:extLst>
          </p:cNvPr>
          <p:cNvSpPr/>
          <p:nvPr/>
        </p:nvSpPr>
        <p:spPr>
          <a:xfrm>
            <a:off x="935123" y="2789317"/>
            <a:ext cx="763738" cy="3536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DT</a:t>
            </a:r>
            <a:endParaRPr lang="en-TH" sz="1000">
              <a:solidFill>
                <a:schemeClr val="tx1"/>
              </a:solidFill>
            </a:endParaRPr>
          </a:p>
        </p:txBody>
      </p:sp>
      <p:cxnSp>
        <p:nvCxnSpPr>
          <p:cNvPr id="19" name="Elbow Connector 196">
            <a:extLst>
              <a:ext uri="{FF2B5EF4-FFF2-40B4-BE49-F238E27FC236}">
                <a16:creationId xmlns:a16="http://schemas.microsoft.com/office/drawing/2014/main" id="{DA2BE388-56FA-A8FE-8D74-E7608B75BDDA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flipV="1">
            <a:off x="1316992" y="2451051"/>
            <a:ext cx="0" cy="33826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BF49AD-86CA-9C24-7B6E-4637A07ED289}"/>
              </a:ext>
            </a:extLst>
          </p:cNvPr>
          <p:cNvSpPr txBox="1"/>
          <p:nvPr/>
        </p:nvSpPr>
        <p:spPr>
          <a:xfrm>
            <a:off x="2210169" y="1664985"/>
            <a:ext cx="196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400" b="1"/>
              <a:t>AIS Manage Cloud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C4CE12-25D0-F03E-2114-82FA2328C761}"/>
              </a:ext>
            </a:extLst>
          </p:cNvPr>
          <p:cNvSpPr/>
          <p:nvPr/>
        </p:nvSpPr>
        <p:spPr>
          <a:xfrm>
            <a:off x="2196960" y="1672164"/>
            <a:ext cx="3686783" cy="3465937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7556BB-CA92-9341-CE42-4DEEE1C4FB31}"/>
              </a:ext>
            </a:extLst>
          </p:cNvPr>
          <p:cNvSpPr/>
          <p:nvPr/>
        </p:nvSpPr>
        <p:spPr>
          <a:xfrm>
            <a:off x="2287167" y="2098529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ADF</a:t>
            </a:r>
            <a:endParaRPr lang="en-TH" sz="10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0A0766-1E17-2B2F-65E0-B2F029030959}"/>
              </a:ext>
            </a:extLst>
          </p:cNvPr>
          <p:cNvSpPr/>
          <p:nvPr/>
        </p:nvSpPr>
        <p:spPr>
          <a:xfrm>
            <a:off x="3392680" y="2098813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tx1"/>
                </a:solidFill>
              </a:rPr>
              <a:t>CPC</a:t>
            </a:r>
          </a:p>
          <a:p>
            <a:pPr algn="ctr"/>
            <a:r>
              <a:rPr lang="en-US" sz="700">
                <a:solidFill>
                  <a:schemeClr val="tx1"/>
                </a:solidFill>
              </a:rPr>
              <a:t>Azure Blob Storage</a:t>
            </a:r>
            <a:endParaRPr lang="en-TH" sz="700">
              <a:solidFill>
                <a:schemeClr val="tx1"/>
              </a:solidFill>
            </a:endParaRPr>
          </a:p>
        </p:txBody>
      </p:sp>
      <p:cxnSp>
        <p:nvCxnSpPr>
          <p:cNvPr id="24" name="Elbow Connector 196">
            <a:extLst>
              <a:ext uri="{FF2B5EF4-FFF2-40B4-BE49-F238E27FC236}">
                <a16:creationId xmlns:a16="http://schemas.microsoft.com/office/drawing/2014/main" id="{7561D088-52D5-CB3A-4FB9-9F99C417E7D7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1698861" y="2274236"/>
            <a:ext cx="588306" cy="1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196">
            <a:extLst>
              <a:ext uri="{FF2B5EF4-FFF2-40B4-BE49-F238E27FC236}">
                <a16:creationId xmlns:a16="http://schemas.microsoft.com/office/drawing/2014/main" id="{6288D585-7385-66F0-E021-A414FEACC3D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3050905" y="2275344"/>
            <a:ext cx="341775" cy="2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E21CFAB-68F8-9D15-9606-E265BD4EDC20}"/>
              </a:ext>
            </a:extLst>
          </p:cNvPr>
          <p:cNvSpPr/>
          <p:nvPr/>
        </p:nvSpPr>
        <p:spPr>
          <a:xfrm>
            <a:off x="3391790" y="2685560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CPC1.0</a:t>
            </a:r>
          </a:p>
        </p:txBody>
      </p:sp>
      <p:cxnSp>
        <p:nvCxnSpPr>
          <p:cNvPr id="27" name="Elbow Connector 196">
            <a:extLst>
              <a:ext uri="{FF2B5EF4-FFF2-40B4-BE49-F238E27FC236}">
                <a16:creationId xmlns:a16="http://schemas.microsoft.com/office/drawing/2014/main" id="{4D4735CE-A6A5-8498-D70E-2228AA333E88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flipH="1">
            <a:off x="3773659" y="2452443"/>
            <a:ext cx="890" cy="23311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ylinder 27">
            <a:extLst>
              <a:ext uri="{FF2B5EF4-FFF2-40B4-BE49-F238E27FC236}">
                <a16:creationId xmlns:a16="http://schemas.microsoft.com/office/drawing/2014/main" id="{0E2CE533-4C06-2FB8-F02C-807783E6C8D4}"/>
              </a:ext>
            </a:extLst>
          </p:cNvPr>
          <p:cNvSpPr/>
          <p:nvPr/>
        </p:nvSpPr>
        <p:spPr>
          <a:xfrm>
            <a:off x="3526630" y="3272307"/>
            <a:ext cx="494058" cy="350252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tx1"/>
                </a:solidFill>
              </a:rPr>
              <a:t>SQL Server</a:t>
            </a:r>
            <a:endParaRPr lang="th-TH" sz="700">
              <a:solidFill>
                <a:schemeClr val="tx1"/>
              </a:solidFill>
            </a:endParaRPr>
          </a:p>
        </p:txBody>
      </p:sp>
      <p:cxnSp>
        <p:nvCxnSpPr>
          <p:cNvPr id="29" name="Elbow Connector 196">
            <a:extLst>
              <a:ext uri="{FF2B5EF4-FFF2-40B4-BE49-F238E27FC236}">
                <a16:creationId xmlns:a16="http://schemas.microsoft.com/office/drawing/2014/main" id="{1785AC73-D435-5BF3-A3CB-8DF4B1D976E8}"/>
              </a:ext>
            </a:extLst>
          </p:cNvPr>
          <p:cNvCxnSpPr>
            <a:cxnSpLocks/>
            <a:stCxn id="26" idx="2"/>
            <a:endCxn id="28" idx="1"/>
          </p:cNvCxnSpPr>
          <p:nvPr/>
        </p:nvCxnSpPr>
        <p:spPr>
          <a:xfrm>
            <a:off x="3773659" y="3039190"/>
            <a:ext cx="0" cy="23311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6CF53CA-4DEE-619D-DC7B-EC7CAE9112AA}"/>
              </a:ext>
            </a:extLst>
          </p:cNvPr>
          <p:cNvSpPr/>
          <p:nvPr/>
        </p:nvSpPr>
        <p:spPr>
          <a:xfrm>
            <a:off x="2286277" y="4043153"/>
            <a:ext cx="763738" cy="3536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MC</a:t>
            </a:r>
            <a:endParaRPr lang="en-TH" sz="10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E52D9B-702E-CE8D-B6C0-1EB9E7CF5FBE}"/>
              </a:ext>
            </a:extLst>
          </p:cNvPr>
          <p:cNvSpPr/>
          <p:nvPr/>
        </p:nvSpPr>
        <p:spPr>
          <a:xfrm>
            <a:off x="2294298" y="4670232"/>
            <a:ext cx="763738" cy="3536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Easy App</a:t>
            </a:r>
            <a:endParaRPr lang="en-TH" sz="900">
              <a:solidFill>
                <a:schemeClr val="tx1"/>
              </a:solidFill>
            </a:endParaRPr>
          </a:p>
        </p:txBody>
      </p:sp>
      <p:cxnSp>
        <p:nvCxnSpPr>
          <p:cNvPr id="32" name="Elbow Connector 196">
            <a:extLst>
              <a:ext uri="{FF2B5EF4-FFF2-40B4-BE49-F238E27FC236}">
                <a16:creationId xmlns:a16="http://schemas.microsoft.com/office/drawing/2014/main" id="{ED97161C-7B16-E230-2C5A-35A64DFC4059}"/>
              </a:ext>
            </a:extLst>
          </p:cNvPr>
          <p:cNvCxnSpPr>
            <a:cxnSpLocks/>
            <a:stCxn id="30" idx="3"/>
            <a:endCxn id="26" idx="1"/>
          </p:cNvCxnSpPr>
          <p:nvPr/>
        </p:nvCxnSpPr>
        <p:spPr>
          <a:xfrm flipV="1">
            <a:off x="3050015" y="2862375"/>
            <a:ext cx="341775" cy="135759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196">
            <a:extLst>
              <a:ext uri="{FF2B5EF4-FFF2-40B4-BE49-F238E27FC236}">
                <a16:creationId xmlns:a16="http://schemas.microsoft.com/office/drawing/2014/main" id="{37879C2C-CE52-2118-41AB-B2D46FAA4CB6}"/>
              </a:ext>
            </a:extLst>
          </p:cNvPr>
          <p:cNvCxnSpPr>
            <a:cxnSpLocks/>
            <a:stCxn id="31" idx="3"/>
            <a:endCxn id="26" idx="1"/>
          </p:cNvCxnSpPr>
          <p:nvPr/>
        </p:nvCxnSpPr>
        <p:spPr>
          <a:xfrm flipV="1">
            <a:off x="3058036" y="2862375"/>
            <a:ext cx="333754" cy="198467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03F3066-E5EE-BAF9-BC72-0B4CA482E2EB}"/>
              </a:ext>
            </a:extLst>
          </p:cNvPr>
          <p:cNvSpPr/>
          <p:nvPr/>
        </p:nvSpPr>
        <p:spPr>
          <a:xfrm>
            <a:off x="3391790" y="4041464"/>
            <a:ext cx="763738" cy="3536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IKM</a:t>
            </a:r>
            <a:endParaRPr lang="en-TH" sz="900">
              <a:solidFill>
                <a:schemeClr val="tx1"/>
              </a:solidFill>
            </a:endParaRPr>
          </a:p>
        </p:txBody>
      </p:sp>
      <p:cxnSp>
        <p:nvCxnSpPr>
          <p:cNvPr id="35" name="Elbow Connector 196">
            <a:extLst>
              <a:ext uri="{FF2B5EF4-FFF2-40B4-BE49-F238E27FC236}">
                <a16:creationId xmlns:a16="http://schemas.microsoft.com/office/drawing/2014/main" id="{1F66D0F3-6A89-BF39-A41D-D8676F3D0271}"/>
              </a:ext>
            </a:extLst>
          </p:cNvPr>
          <p:cNvCxnSpPr>
            <a:cxnSpLocks/>
            <a:stCxn id="34" idx="3"/>
            <a:endCxn id="23" idx="3"/>
          </p:cNvCxnSpPr>
          <p:nvPr/>
        </p:nvCxnSpPr>
        <p:spPr>
          <a:xfrm flipV="1">
            <a:off x="4155528" y="2275628"/>
            <a:ext cx="890" cy="1942651"/>
          </a:xfrm>
          <a:prstGeom prst="bentConnector3">
            <a:avLst>
              <a:gd name="adj1" fmla="val 25785393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976B9AD-C284-728F-5579-5C8CB94DDC6A}"/>
              </a:ext>
            </a:extLst>
          </p:cNvPr>
          <p:cNvSpPr txBox="1"/>
          <p:nvPr/>
        </p:nvSpPr>
        <p:spPr>
          <a:xfrm>
            <a:off x="2837559" y="4398179"/>
            <a:ext cx="4766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API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8DD464-57C2-BAAE-E3E5-F0E0EC2725DA}"/>
              </a:ext>
            </a:extLst>
          </p:cNvPr>
          <p:cNvSpPr txBox="1"/>
          <p:nvPr/>
        </p:nvSpPr>
        <p:spPr>
          <a:xfrm>
            <a:off x="3574388" y="3749919"/>
            <a:ext cx="9533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GET Files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cxnSp>
        <p:nvCxnSpPr>
          <p:cNvPr id="38" name="Elbow Connector 196">
            <a:extLst>
              <a:ext uri="{FF2B5EF4-FFF2-40B4-BE49-F238E27FC236}">
                <a16:creationId xmlns:a16="http://schemas.microsoft.com/office/drawing/2014/main" id="{1F0675A4-4009-F450-25D2-0C27A7B6F234}"/>
              </a:ext>
            </a:extLst>
          </p:cNvPr>
          <p:cNvCxnSpPr>
            <a:cxnSpLocks/>
            <a:stCxn id="41" idx="1"/>
            <a:endCxn id="23" idx="3"/>
          </p:cNvCxnSpPr>
          <p:nvPr/>
        </p:nvCxnSpPr>
        <p:spPr>
          <a:xfrm flipH="1">
            <a:off x="4156418" y="2275628"/>
            <a:ext cx="5382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830DE68-C213-F577-0FED-AEACF635D0E9}"/>
              </a:ext>
            </a:extLst>
          </p:cNvPr>
          <p:cNvSpPr txBox="1"/>
          <p:nvPr/>
        </p:nvSpPr>
        <p:spPr>
          <a:xfrm>
            <a:off x="2126987" y="1918010"/>
            <a:ext cx="1204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Input File from DT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D3FCE63-B52F-8D16-8B78-95535AD1BFC0}"/>
              </a:ext>
            </a:extLst>
          </p:cNvPr>
          <p:cNvSpPr/>
          <p:nvPr/>
        </p:nvSpPr>
        <p:spPr>
          <a:xfrm>
            <a:off x="4690842" y="3196159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Azure Blob Storage</a:t>
            </a:r>
            <a:endParaRPr lang="en-TH" sz="80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2CBF6C-FA11-59EE-3199-D808665B6002}"/>
              </a:ext>
            </a:extLst>
          </p:cNvPr>
          <p:cNvSpPr/>
          <p:nvPr/>
        </p:nvSpPr>
        <p:spPr>
          <a:xfrm>
            <a:off x="4694626" y="2098813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ESB-DFTS</a:t>
            </a:r>
            <a:endParaRPr lang="en-TH" sz="800">
              <a:solidFill>
                <a:schemeClr val="tx1"/>
              </a:solidFill>
            </a:endParaRPr>
          </a:p>
        </p:txBody>
      </p:sp>
      <p:cxnSp>
        <p:nvCxnSpPr>
          <p:cNvPr id="42" name="Elbow Connector 196">
            <a:extLst>
              <a:ext uri="{FF2B5EF4-FFF2-40B4-BE49-F238E27FC236}">
                <a16:creationId xmlns:a16="http://schemas.microsoft.com/office/drawing/2014/main" id="{BA22DD07-FCB7-E2E6-7A9E-975A0C32B1EB}"/>
              </a:ext>
            </a:extLst>
          </p:cNvPr>
          <p:cNvCxnSpPr>
            <a:cxnSpLocks/>
            <a:stCxn id="41" idx="2"/>
            <a:endCxn id="40" idx="0"/>
          </p:cNvCxnSpPr>
          <p:nvPr/>
        </p:nvCxnSpPr>
        <p:spPr>
          <a:xfrm flipH="1">
            <a:off x="5072711" y="2452443"/>
            <a:ext cx="3784" cy="743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196">
            <a:extLst>
              <a:ext uri="{FF2B5EF4-FFF2-40B4-BE49-F238E27FC236}">
                <a16:creationId xmlns:a16="http://schemas.microsoft.com/office/drawing/2014/main" id="{2D8D72D3-1136-E8B8-6F48-9C184370B73A}"/>
              </a:ext>
            </a:extLst>
          </p:cNvPr>
          <p:cNvCxnSpPr>
            <a:cxnSpLocks/>
            <a:stCxn id="44" idx="1"/>
            <a:endCxn id="40" idx="3"/>
          </p:cNvCxnSpPr>
          <p:nvPr/>
        </p:nvCxnSpPr>
        <p:spPr>
          <a:xfrm flipH="1">
            <a:off x="5454580" y="3372908"/>
            <a:ext cx="1057052" cy="6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C13DC30-F228-0225-B3B3-4A5638B0D7EE}"/>
              </a:ext>
            </a:extLst>
          </p:cNvPr>
          <p:cNvSpPr/>
          <p:nvPr/>
        </p:nvSpPr>
        <p:spPr>
          <a:xfrm>
            <a:off x="6511632" y="3196093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ETL</a:t>
            </a:r>
            <a:endParaRPr lang="en-TH" sz="10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D71288-51A9-DC97-2C1E-C7B6FF918C45}"/>
              </a:ext>
            </a:extLst>
          </p:cNvPr>
          <p:cNvSpPr txBox="1"/>
          <p:nvPr/>
        </p:nvSpPr>
        <p:spPr>
          <a:xfrm>
            <a:off x="5425379" y="3358528"/>
            <a:ext cx="11504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Private Endpoint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46" name="Cylinder 45">
            <a:extLst>
              <a:ext uri="{FF2B5EF4-FFF2-40B4-BE49-F238E27FC236}">
                <a16:creationId xmlns:a16="http://schemas.microsoft.com/office/drawing/2014/main" id="{8A3DDFAA-930F-8105-2E3A-A678E4EDAECB}"/>
              </a:ext>
            </a:extLst>
          </p:cNvPr>
          <p:cNvSpPr/>
          <p:nvPr/>
        </p:nvSpPr>
        <p:spPr>
          <a:xfrm>
            <a:off x="6511632" y="3815682"/>
            <a:ext cx="763738" cy="517389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Consolidate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Ingestion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Data Store</a:t>
            </a:r>
            <a:endParaRPr lang="th-TH" sz="800">
              <a:solidFill>
                <a:schemeClr val="tx1"/>
              </a:solidFill>
            </a:endParaRPr>
          </a:p>
        </p:txBody>
      </p:sp>
      <p:cxnSp>
        <p:nvCxnSpPr>
          <p:cNvPr id="47" name="Elbow Connector 196">
            <a:extLst>
              <a:ext uri="{FF2B5EF4-FFF2-40B4-BE49-F238E27FC236}">
                <a16:creationId xmlns:a16="http://schemas.microsoft.com/office/drawing/2014/main" id="{FB5B0E73-B84D-697E-3382-C76D52E1E3E9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>
            <a:off x="6893501" y="3549723"/>
            <a:ext cx="0" cy="26595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D8AB756-951A-8E51-CF4B-5101E22B24BC}"/>
              </a:ext>
            </a:extLst>
          </p:cNvPr>
          <p:cNvSpPr/>
          <p:nvPr/>
        </p:nvSpPr>
        <p:spPr>
          <a:xfrm>
            <a:off x="6516020" y="4576615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Azure Blob Storage</a:t>
            </a:r>
            <a:endParaRPr lang="en-TH" sz="800">
              <a:solidFill>
                <a:schemeClr val="tx1"/>
              </a:solidFill>
            </a:endParaRPr>
          </a:p>
        </p:txBody>
      </p:sp>
      <p:cxnSp>
        <p:nvCxnSpPr>
          <p:cNvPr id="49" name="Elbow Connector 196">
            <a:extLst>
              <a:ext uri="{FF2B5EF4-FFF2-40B4-BE49-F238E27FC236}">
                <a16:creationId xmlns:a16="http://schemas.microsoft.com/office/drawing/2014/main" id="{7AF16F27-80AA-D685-D2EE-372D81AA3041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6897889" y="4326781"/>
            <a:ext cx="0" cy="24983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23ACCB-ABC7-DBD5-CEE4-995F1D83216C}"/>
              </a:ext>
            </a:extLst>
          </p:cNvPr>
          <p:cNvSpPr txBox="1"/>
          <p:nvPr/>
        </p:nvSpPr>
        <p:spPr>
          <a:xfrm>
            <a:off x="7976642" y="1648730"/>
            <a:ext cx="196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400" b="1"/>
              <a:t>AIS Manage Cloud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1E84EB0-8197-93D4-D955-533A1C181D5A}"/>
              </a:ext>
            </a:extLst>
          </p:cNvPr>
          <p:cNvSpPr/>
          <p:nvPr/>
        </p:nvSpPr>
        <p:spPr>
          <a:xfrm>
            <a:off x="7976642" y="1672165"/>
            <a:ext cx="3603814" cy="3465936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549327-B285-0289-136A-6C73BC1D75F7}"/>
              </a:ext>
            </a:extLst>
          </p:cNvPr>
          <p:cNvSpPr/>
          <p:nvPr/>
        </p:nvSpPr>
        <p:spPr>
          <a:xfrm>
            <a:off x="9541464" y="1987461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C43F7C18-482B-D4A4-6957-1B0B840790A4}"/>
              </a:ext>
            </a:extLst>
          </p:cNvPr>
          <p:cNvSpPr/>
          <p:nvPr/>
        </p:nvSpPr>
        <p:spPr>
          <a:xfrm>
            <a:off x="10624995" y="1987461"/>
            <a:ext cx="763738" cy="350252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Mongo DB</a:t>
            </a:r>
            <a:endParaRPr lang="th-TH" sz="800">
              <a:solidFill>
                <a:schemeClr val="tx1"/>
              </a:solidFill>
            </a:endParaRPr>
          </a:p>
        </p:txBody>
      </p:sp>
      <p:cxnSp>
        <p:nvCxnSpPr>
          <p:cNvPr id="54" name="Elbow Connector 196">
            <a:extLst>
              <a:ext uri="{FF2B5EF4-FFF2-40B4-BE49-F238E27FC236}">
                <a16:creationId xmlns:a16="http://schemas.microsoft.com/office/drawing/2014/main" id="{BB7AB2BE-CA16-A120-634B-A36B0124787D}"/>
              </a:ext>
            </a:extLst>
          </p:cNvPr>
          <p:cNvCxnSpPr>
            <a:cxnSpLocks/>
            <a:stCxn id="52" idx="3"/>
            <a:endCxn id="53" idx="2"/>
          </p:cNvCxnSpPr>
          <p:nvPr/>
        </p:nvCxnSpPr>
        <p:spPr>
          <a:xfrm flipV="1">
            <a:off x="10305202" y="2162587"/>
            <a:ext cx="319793" cy="16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8EB146F-340D-711E-8E7C-FE1719AAF878}"/>
              </a:ext>
            </a:extLst>
          </p:cNvPr>
          <p:cNvSpPr/>
          <p:nvPr/>
        </p:nvSpPr>
        <p:spPr>
          <a:xfrm>
            <a:off x="9541464" y="2664250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Azure Service</a:t>
            </a:r>
          </a:p>
        </p:txBody>
      </p:sp>
      <p:cxnSp>
        <p:nvCxnSpPr>
          <p:cNvPr id="56" name="Elbow Connector 196">
            <a:extLst>
              <a:ext uri="{FF2B5EF4-FFF2-40B4-BE49-F238E27FC236}">
                <a16:creationId xmlns:a16="http://schemas.microsoft.com/office/drawing/2014/main" id="{EACEDD29-002D-CBC7-454F-0D39426E2137}"/>
              </a:ext>
            </a:extLst>
          </p:cNvPr>
          <p:cNvCxnSpPr>
            <a:cxnSpLocks/>
            <a:stCxn id="52" idx="2"/>
            <a:endCxn id="55" idx="0"/>
          </p:cNvCxnSpPr>
          <p:nvPr/>
        </p:nvCxnSpPr>
        <p:spPr>
          <a:xfrm>
            <a:off x="9923333" y="2341091"/>
            <a:ext cx="0" cy="323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EB5AE887-51D9-A3C1-87BF-726264DBBA9D}"/>
              </a:ext>
            </a:extLst>
          </p:cNvPr>
          <p:cNvSpPr/>
          <p:nvPr/>
        </p:nvSpPr>
        <p:spPr>
          <a:xfrm>
            <a:off x="10624995" y="2664250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Azure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Open AI LLM GPT-4.1</a:t>
            </a:r>
          </a:p>
        </p:txBody>
      </p:sp>
      <p:cxnSp>
        <p:nvCxnSpPr>
          <p:cNvPr id="58" name="Elbow Connector 196">
            <a:extLst>
              <a:ext uri="{FF2B5EF4-FFF2-40B4-BE49-F238E27FC236}">
                <a16:creationId xmlns:a16="http://schemas.microsoft.com/office/drawing/2014/main" id="{5ED9F57C-8D36-720B-5D60-9639B69A5D5C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0305202" y="2841065"/>
            <a:ext cx="319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1437685-D2CF-0CDB-216F-6D1998C8B844}"/>
              </a:ext>
            </a:extLst>
          </p:cNvPr>
          <p:cNvSpPr/>
          <p:nvPr/>
        </p:nvSpPr>
        <p:spPr>
          <a:xfrm>
            <a:off x="9541464" y="3265167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Azure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AI Search</a:t>
            </a:r>
          </a:p>
        </p:txBody>
      </p:sp>
      <p:cxnSp>
        <p:nvCxnSpPr>
          <p:cNvPr id="60" name="Elbow Connector 196">
            <a:extLst>
              <a:ext uri="{FF2B5EF4-FFF2-40B4-BE49-F238E27FC236}">
                <a16:creationId xmlns:a16="http://schemas.microsoft.com/office/drawing/2014/main" id="{CFE4B803-5139-C30F-7A3C-D72C642D68CE}"/>
              </a:ext>
            </a:extLst>
          </p:cNvPr>
          <p:cNvCxnSpPr>
            <a:cxnSpLocks/>
            <a:stCxn id="55" idx="2"/>
            <a:endCxn id="59" idx="0"/>
          </p:cNvCxnSpPr>
          <p:nvPr/>
        </p:nvCxnSpPr>
        <p:spPr>
          <a:xfrm>
            <a:off x="9923333" y="3017880"/>
            <a:ext cx="0" cy="247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E1C6AB3-1A5D-8E27-C700-CA3B5CD1DD34}"/>
              </a:ext>
            </a:extLst>
          </p:cNvPr>
          <p:cNvSpPr/>
          <p:nvPr/>
        </p:nvSpPr>
        <p:spPr>
          <a:xfrm>
            <a:off x="9541464" y="3825543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Indexer</a:t>
            </a:r>
          </a:p>
        </p:txBody>
      </p:sp>
      <p:cxnSp>
        <p:nvCxnSpPr>
          <p:cNvPr id="64" name="Elbow Connector 196">
            <a:extLst>
              <a:ext uri="{FF2B5EF4-FFF2-40B4-BE49-F238E27FC236}">
                <a16:creationId xmlns:a16="http://schemas.microsoft.com/office/drawing/2014/main" id="{155E098A-0159-0862-7B6F-32C87BF9AD9A}"/>
              </a:ext>
            </a:extLst>
          </p:cNvPr>
          <p:cNvCxnSpPr>
            <a:cxnSpLocks/>
            <a:stCxn id="59" idx="2"/>
            <a:endCxn id="63" idx="0"/>
          </p:cNvCxnSpPr>
          <p:nvPr/>
        </p:nvCxnSpPr>
        <p:spPr>
          <a:xfrm>
            <a:off x="9923333" y="3618797"/>
            <a:ext cx="0" cy="2067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ylinder 65">
            <a:extLst>
              <a:ext uri="{FF2B5EF4-FFF2-40B4-BE49-F238E27FC236}">
                <a16:creationId xmlns:a16="http://schemas.microsoft.com/office/drawing/2014/main" id="{59E9CD0C-1FF6-9214-2A3F-FBF3287DE36E}"/>
              </a:ext>
            </a:extLst>
          </p:cNvPr>
          <p:cNvSpPr/>
          <p:nvPr/>
        </p:nvSpPr>
        <p:spPr>
          <a:xfrm>
            <a:off x="10624994" y="3832965"/>
            <a:ext cx="763735" cy="350252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Vector DB</a:t>
            </a:r>
            <a:endParaRPr lang="th-TH" sz="800">
              <a:solidFill>
                <a:schemeClr val="tx1"/>
              </a:solidFill>
            </a:endParaRPr>
          </a:p>
        </p:txBody>
      </p:sp>
      <p:cxnSp>
        <p:nvCxnSpPr>
          <p:cNvPr id="67" name="Elbow Connector 196">
            <a:extLst>
              <a:ext uri="{FF2B5EF4-FFF2-40B4-BE49-F238E27FC236}">
                <a16:creationId xmlns:a16="http://schemas.microsoft.com/office/drawing/2014/main" id="{669145C1-BD42-4BB3-01A3-6BEBCDF320A3}"/>
              </a:ext>
            </a:extLst>
          </p:cNvPr>
          <p:cNvCxnSpPr>
            <a:cxnSpLocks/>
            <a:stCxn id="63" idx="3"/>
            <a:endCxn id="66" idx="2"/>
          </p:cNvCxnSpPr>
          <p:nvPr/>
        </p:nvCxnSpPr>
        <p:spPr>
          <a:xfrm>
            <a:off x="10305202" y="4002358"/>
            <a:ext cx="319792" cy="5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Cylinder 67">
            <a:extLst>
              <a:ext uri="{FF2B5EF4-FFF2-40B4-BE49-F238E27FC236}">
                <a16:creationId xmlns:a16="http://schemas.microsoft.com/office/drawing/2014/main" id="{F49CE2D2-8D09-8B30-F7B1-74A60734684E}"/>
              </a:ext>
            </a:extLst>
          </p:cNvPr>
          <p:cNvSpPr/>
          <p:nvPr/>
        </p:nvSpPr>
        <p:spPr>
          <a:xfrm>
            <a:off x="9497037" y="4522331"/>
            <a:ext cx="852592" cy="459377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Azure Storage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(160G)</a:t>
            </a:r>
            <a:endParaRPr lang="th-TH" sz="800">
              <a:solidFill>
                <a:schemeClr val="tx1"/>
              </a:solidFill>
            </a:endParaRPr>
          </a:p>
        </p:txBody>
      </p:sp>
      <p:cxnSp>
        <p:nvCxnSpPr>
          <p:cNvPr id="69" name="Elbow Connector 196">
            <a:extLst>
              <a:ext uri="{FF2B5EF4-FFF2-40B4-BE49-F238E27FC236}">
                <a16:creationId xmlns:a16="http://schemas.microsoft.com/office/drawing/2014/main" id="{FC76AE7F-B65B-352D-0942-29F97D605FBF}"/>
              </a:ext>
            </a:extLst>
          </p:cNvPr>
          <p:cNvCxnSpPr>
            <a:cxnSpLocks/>
            <a:stCxn id="63" idx="2"/>
            <a:endCxn id="68" idx="1"/>
          </p:cNvCxnSpPr>
          <p:nvPr/>
        </p:nvCxnSpPr>
        <p:spPr>
          <a:xfrm>
            <a:off x="9923333" y="4179173"/>
            <a:ext cx="0" cy="34315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E1D8BCF-0A70-9185-1ECD-90ECCB28CA1D}"/>
              </a:ext>
            </a:extLst>
          </p:cNvPr>
          <p:cNvSpPr txBox="1"/>
          <p:nvPr/>
        </p:nvSpPr>
        <p:spPr>
          <a:xfrm>
            <a:off x="5992393" y="1669797"/>
            <a:ext cx="157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DMZ</a:t>
            </a:r>
            <a:endParaRPr lang="en-TH" sz="1400" b="1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D174570-BADB-74D1-9DE3-04BF37748FCE}"/>
              </a:ext>
            </a:extLst>
          </p:cNvPr>
          <p:cNvSpPr/>
          <p:nvPr/>
        </p:nvSpPr>
        <p:spPr>
          <a:xfrm>
            <a:off x="6005601" y="1686051"/>
            <a:ext cx="1849183" cy="1004321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BAB820A-AB38-60B4-1F7D-F64295F45A7B}"/>
              </a:ext>
            </a:extLst>
          </p:cNvPr>
          <p:cNvSpPr/>
          <p:nvPr/>
        </p:nvSpPr>
        <p:spPr>
          <a:xfrm>
            <a:off x="6264722" y="1974377"/>
            <a:ext cx="1260497" cy="384143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Confluent Kafka</a:t>
            </a:r>
            <a:endParaRPr kumimoji="0" lang="th-TH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4" name="Elbow Connector 196">
            <a:extLst>
              <a:ext uri="{FF2B5EF4-FFF2-40B4-BE49-F238E27FC236}">
                <a16:creationId xmlns:a16="http://schemas.microsoft.com/office/drawing/2014/main" id="{3C98D54B-3B53-E46B-5C5F-823CD0CA5157}"/>
              </a:ext>
            </a:extLst>
          </p:cNvPr>
          <p:cNvCxnSpPr>
            <a:cxnSpLocks/>
            <a:stCxn id="44" idx="3"/>
            <a:endCxn id="73" idx="2"/>
          </p:cNvCxnSpPr>
          <p:nvPr/>
        </p:nvCxnSpPr>
        <p:spPr>
          <a:xfrm flipH="1" flipV="1">
            <a:off x="6894971" y="2358520"/>
            <a:ext cx="380399" cy="1014388"/>
          </a:xfrm>
          <a:prstGeom prst="bentConnector4">
            <a:avLst>
              <a:gd name="adj1" fmla="val -60095"/>
              <a:gd name="adj2" fmla="val 79678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6957A618-CA85-788B-766E-220CD2D1FB29}"/>
              </a:ext>
            </a:extLst>
          </p:cNvPr>
          <p:cNvSpPr/>
          <p:nvPr/>
        </p:nvSpPr>
        <p:spPr>
          <a:xfrm>
            <a:off x="8194727" y="4576615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ESB-DFTS</a:t>
            </a:r>
            <a:endParaRPr lang="en-TH" sz="800">
              <a:solidFill>
                <a:schemeClr val="tx1"/>
              </a:solidFill>
            </a:endParaRPr>
          </a:p>
        </p:txBody>
      </p:sp>
      <p:cxnSp>
        <p:nvCxnSpPr>
          <p:cNvPr id="90" name="Elbow Connector 196">
            <a:extLst>
              <a:ext uri="{FF2B5EF4-FFF2-40B4-BE49-F238E27FC236}">
                <a16:creationId xmlns:a16="http://schemas.microsoft.com/office/drawing/2014/main" id="{3414CD19-53E6-AB81-8E8E-F26191B926D3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>
            <a:off x="7279758" y="4753430"/>
            <a:ext cx="91496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196">
            <a:extLst>
              <a:ext uri="{FF2B5EF4-FFF2-40B4-BE49-F238E27FC236}">
                <a16:creationId xmlns:a16="http://schemas.microsoft.com/office/drawing/2014/main" id="{2E2A9E25-96C9-3B40-F69D-62505F70742D}"/>
              </a:ext>
            </a:extLst>
          </p:cNvPr>
          <p:cNvCxnSpPr>
            <a:cxnSpLocks/>
            <a:stCxn id="77" idx="3"/>
            <a:endCxn id="68" idx="2"/>
          </p:cNvCxnSpPr>
          <p:nvPr/>
        </p:nvCxnSpPr>
        <p:spPr>
          <a:xfrm flipV="1">
            <a:off x="8958465" y="4752020"/>
            <a:ext cx="538572" cy="14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196">
            <a:extLst>
              <a:ext uri="{FF2B5EF4-FFF2-40B4-BE49-F238E27FC236}">
                <a16:creationId xmlns:a16="http://schemas.microsoft.com/office/drawing/2014/main" id="{8C15540F-8CBA-C36B-DE49-6E02666ECD26}"/>
              </a:ext>
            </a:extLst>
          </p:cNvPr>
          <p:cNvCxnSpPr>
            <a:cxnSpLocks/>
            <a:stCxn id="73" idx="3"/>
            <a:endCxn id="52" idx="1"/>
          </p:cNvCxnSpPr>
          <p:nvPr/>
        </p:nvCxnSpPr>
        <p:spPr>
          <a:xfrm flipV="1">
            <a:off x="7525219" y="2164276"/>
            <a:ext cx="2016245" cy="217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48FE9050-BE9D-E857-6E12-82789D37B67D}"/>
              </a:ext>
            </a:extLst>
          </p:cNvPr>
          <p:cNvSpPr/>
          <p:nvPr/>
        </p:nvSpPr>
        <p:spPr>
          <a:xfrm>
            <a:off x="8128237" y="2276148"/>
            <a:ext cx="763738" cy="3536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Donut</a:t>
            </a:r>
            <a:endParaRPr lang="en-TH" sz="900">
              <a:solidFill>
                <a:schemeClr val="tx1"/>
              </a:solidFill>
            </a:endParaRPr>
          </a:p>
        </p:txBody>
      </p:sp>
      <p:cxnSp>
        <p:nvCxnSpPr>
          <p:cNvPr id="94" name="Elbow Connector 196">
            <a:extLst>
              <a:ext uri="{FF2B5EF4-FFF2-40B4-BE49-F238E27FC236}">
                <a16:creationId xmlns:a16="http://schemas.microsoft.com/office/drawing/2014/main" id="{38862CD8-35BD-FCB4-6D0C-621C0469FA88}"/>
              </a:ext>
            </a:extLst>
          </p:cNvPr>
          <p:cNvCxnSpPr>
            <a:cxnSpLocks/>
            <a:stCxn id="52" idx="2"/>
            <a:endCxn id="93" idx="3"/>
          </p:cNvCxnSpPr>
          <p:nvPr/>
        </p:nvCxnSpPr>
        <p:spPr>
          <a:xfrm rot="5400000">
            <a:off x="9351718" y="1881348"/>
            <a:ext cx="111872" cy="1031358"/>
          </a:xfrm>
          <a:prstGeom prst="bentConnector2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1179BCF1-13E9-C672-8C56-1E2D08D81D82}"/>
              </a:ext>
            </a:extLst>
          </p:cNvPr>
          <p:cNvSpPr txBox="1"/>
          <p:nvPr/>
        </p:nvSpPr>
        <p:spPr>
          <a:xfrm>
            <a:off x="8873952" y="2245322"/>
            <a:ext cx="695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API: Point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96" name="Rectangle: Folded Corner 95">
            <a:extLst>
              <a:ext uri="{FF2B5EF4-FFF2-40B4-BE49-F238E27FC236}">
                <a16:creationId xmlns:a16="http://schemas.microsoft.com/office/drawing/2014/main" id="{F8BFB664-6E8E-6EC4-1DED-35D5C3E541B8}"/>
              </a:ext>
            </a:extLst>
          </p:cNvPr>
          <p:cNvSpPr/>
          <p:nvPr/>
        </p:nvSpPr>
        <p:spPr>
          <a:xfrm>
            <a:off x="3453211" y="6214224"/>
            <a:ext cx="437697" cy="517410"/>
          </a:xfrm>
          <a:prstGeom prst="foldedCorner">
            <a:avLst>
              <a:gd name="adj" fmla="val 3129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rgbClr val="FF0000"/>
                </a:solidFill>
              </a:rPr>
              <a:t>Excel</a:t>
            </a:r>
          </a:p>
          <a:p>
            <a:pPr algn="ctr"/>
            <a:r>
              <a:rPr lang="en-US" sz="800">
                <a:solidFill>
                  <a:srgbClr val="FF0000"/>
                </a:solidFill>
              </a:rPr>
              <a:t>&amp;</a:t>
            </a:r>
          </a:p>
          <a:p>
            <a:pPr algn="ctr"/>
            <a:r>
              <a:rPr lang="en-US" sz="800">
                <a:solidFill>
                  <a:srgbClr val="FF0000"/>
                </a:solidFill>
              </a:rPr>
              <a:t>Word</a:t>
            </a:r>
            <a:endParaRPr lang="th-TH" sz="800">
              <a:solidFill>
                <a:srgbClr val="FF0000"/>
              </a:solidFill>
            </a:endParaRPr>
          </a:p>
        </p:txBody>
      </p:sp>
      <p:cxnSp>
        <p:nvCxnSpPr>
          <p:cNvPr id="97" name="Elbow Connector 196">
            <a:extLst>
              <a:ext uri="{FF2B5EF4-FFF2-40B4-BE49-F238E27FC236}">
                <a16:creationId xmlns:a16="http://schemas.microsoft.com/office/drawing/2014/main" id="{6766FD16-EFD9-ED64-7B1E-8E5C60D73E10}"/>
              </a:ext>
            </a:extLst>
          </p:cNvPr>
          <p:cNvCxnSpPr>
            <a:cxnSpLocks/>
            <a:stCxn id="98" idx="2"/>
            <a:endCxn id="2" idx="0"/>
          </p:cNvCxnSpPr>
          <p:nvPr/>
        </p:nvCxnSpPr>
        <p:spPr>
          <a:xfrm rot="5400000">
            <a:off x="3610888" y="5944610"/>
            <a:ext cx="335117" cy="57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Arrow: Pentagon 97">
            <a:extLst>
              <a:ext uri="{FF2B5EF4-FFF2-40B4-BE49-F238E27FC236}">
                <a16:creationId xmlns:a16="http://schemas.microsoft.com/office/drawing/2014/main" id="{5FBB6BAA-243A-A474-7E7F-15E8B689639D}"/>
              </a:ext>
            </a:extLst>
          </p:cNvPr>
          <p:cNvSpPr/>
          <p:nvPr/>
        </p:nvSpPr>
        <p:spPr>
          <a:xfrm>
            <a:off x="3391790" y="5423709"/>
            <a:ext cx="950700" cy="35363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Manual Export File from IKM</a:t>
            </a:r>
            <a:endParaRPr lang="th-TH" sz="800">
              <a:solidFill>
                <a:schemeClr val="tx1"/>
              </a:solidFill>
            </a:endParaRPr>
          </a:p>
        </p:txBody>
      </p:sp>
      <p:cxnSp>
        <p:nvCxnSpPr>
          <p:cNvPr id="99" name="Elbow Connector 196">
            <a:extLst>
              <a:ext uri="{FF2B5EF4-FFF2-40B4-BE49-F238E27FC236}">
                <a16:creationId xmlns:a16="http://schemas.microsoft.com/office/drawing/2014/main" id="{16B3BA35-CD00-DBC6-3E3B-430FF9B8EDD7}"/>
              </a:ext>
            </a:extLst>
          </p:cNvPr>
          <p:cNvCxnSpPr>
            <a:cxnSpLocks/>
            <a:stCxn id="34" idx="2"/>
            <a:endCxn id="98" idx="0"/>
          </p:cNvCxnSpPr>
          <p:nvPr/>
        </p:nvCxnSpPr>
        <p:spPr>
          <a:xfrm>
            <a:off x="3773659" y="4395094"/>
            <a:ext cx="5074" cy="10286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D60F179B-CE47-486F-C49D-D008D5A268F5}"/>
              </a:ext>
            </a:extLst>
          </p:cNvPr>
          <p:cNvSpPr/>
          <p:nvPr/>
        </p:nvSpPr>
        <p:spPr>
          <a:xfrm>
            <a:off x="2184678" y="6297830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Get Data Files from MKT Email</a:t>
            </a:r>
            <a:endParaRPr lang="en-TH" sz="800">
              <a:solidFill>
                <a:schemeClr val="tx1"/>
              </a:solidFill>
            </a:endParaRPr>
          </a:p>
        </p:txBody>
      </p:sp>
      <p:cxnSp>
        <p:nvCxnSpPr>
          <p:cNvPr id="101" name="Elbow Connector 196">
            <a:extLst>
              <a:ext uri="{FF2B5EF4-FFF2-40B4-BE49-F238E27FC236}">
                <a16:creationId xmlns:a16="http://schemas.microsoft.com/office/drawing/2014/main" id="{1786DDC2-4E14-6C9B-DA1D-6711171CDA7C}"/>
              </a:ext>
            </a:extLst>
          </p:cNvPr>
          <p:cNvCxnSpPr>
            <a:cxnSpLocks/>
            <a:stCxn id="100" idx="3"/>
            <a:endCxn id="96" idx="1"/>
          </p:cNvCxnSpPr>
          <p:nvPr/>
        </p:nvCxnSpPr>
        <p:spPr>
          <a:xfrm flipV="1">
            <a:off x="2948416" y="6472929"/>
            <a:ext cx="504795" cy="171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96">
            <a:extLst>
              <a:ext uri="{FF2B5EF4-FFF2-40B4-BE49-F238E27FC236}">
                <a16:creationId xmlns:a16="http://schemas.microsoft.com/office/drawing/2014/main" id="{C36DF4F6-3565-3043-A9AA-C448B3447735}"/>
              </a:ext>
            </a:extLst>
          </p:cNvPr>
          <p:cNvCxnSpPr>
            <a:cxnSpLocks/>
            <a:stCxn id="2" idx="3"/>
            <a:endCxn id="40" idx="2"/>
          </p:cNvCxnSpPr>
          <p:nvPr/>
        </p:nvCxnSpPr>
        <p:spPr>
          <a:xfrm flipV="1">
            <a:off x="3997006" y="3549789"/>
            <a:ext cx="1075705" cy="2821372"/>
          </a:xfrm>
          <a:prstGeom prst="bentConnector2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5887DA4-0A63-949A-8BB8-81A4330F6D5F}"/>
              </a:ext>
            </a:extLst>
          </p:cNvPr>
          <p:cNvSpPr/>
          <p:nvPr/>
        </p:nvSpPr>
        <p:spPr>
          <a:xfrm>
            <a:off x="535857" y="5234152"/>
            <a:ext cx="11044599" cy="1582336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CD89ED9-21F6-429C-1AFB-E2F37EA1B56F}"/>
              </a:ext>
            </a:extLst>
          </p:cNvPr>
          <p:cNvSpPr txBox="1"/>
          <p:nvPr/>
        </p:nvSpPr>
        <p:spPr>
          <a:xfrm>
            <a:off x="564386" y="5235473"/>
            <a:ext cx="2016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Manual Process with Unstructured Data</a:t>
            </a:r>
            <a:endParaRPr lang="en-TH" sz="1400" b="1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B6D4CC5-78F4-70FA-1F18-A03963C9B3C9}"/>
              </a:ext>
            </a:extLst>
          </p:cNvPr>
          <p:cNvSpPr txBox="1"/>
          <p:nvPr/>
        </p:nvSpPr>
        <p:spPr>
          <a:xfrm>
            <a:off x="2668146" y="5356929"/>
            <a:ext cx="7637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pPr algn="l"/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- </a:t>
            </a:r>
            <a:r>
              <a:rPr lang="th-TH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สินเชื่อ</a:t>
            </a:r>
          </a:p>
          <a:p>
            <a:pPr algn="l"/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- Cashback</a:t>
            </a:r>
          </a:p>
          <a:p>
            <a:pPr algn="l"/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- AIS Care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EF4203C-F6CC-E2A1-555C-1A8DB1679B42}"/>
              </a:ext>
            </a:extLst>
          </p:cNvPr>
          <p:cNvSpPr txBox="1"/>
          <p:nvPr/>
        </p:nvSpPr>
        <p:spPr>
          <a:xfrm>
            <a:off x="961835" y="6206750"/>
            <a:ext cx="14156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pPr algn="l"/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- Amazing Point</a:t>
            </a:r>
          </a:p>
          <a:p>
            <a:pPr algn="l"/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- Point Discount</a:t>
            </a:r>
          </a:p>
          <a:p>
            <a:pPr algn="l"/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- Trade-In, Trade-Up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C40D528-1841-3B11-556F-AAACC299DEB8}"/>
              </a:ext>
            </a:extLst>
          </p:cNvPr>
          <p:cNvSpPr txBox="1"/>
          <p:nvPr/>
        </p:nvSpPr>
        <p:spPr>
          <a:xfrm>
            <a:off x="3960868" y="1889038"/>
            <a:ext cx="95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2 Paths (DT,CPC)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AD3F520-04F3-2FA1-0016-93100D15C227}"/>
              </a:ext>
            </a:extLst>
          </p:cNvPr>
          <p:cNvSpPr txBox="1"/>
          <p:nvPr/>
        </p:nvSpPr>
        <p:spPr>
          <a:xfrm>
            <a:off x="7162002" y="4766431"/>
            <a:ext cx="11504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Private Endpoint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D424687-D137-D70D-A9AD-C2C088445FF8}"/>
              </a:ext>
            </a:extLst>
          </p:cNvPr>
          <p:cNvSpPr txBox="1"/>
          <p:nvPr/>
        </p:nvSpPr>
        <p:spPr>
          <a:xfrm>
            <a:off x="3644338" y="5806577"/>
            <a:ext cx="9533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Convert PDF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F61247E-3F15-63DA-4E32-C88355CF7DC2}"/>
              </a:ext>
            </a:extLst>
          </p:cNvPr>
          <p:cNvSpPr txBox="1"/>
          <p:nvPr/>
        </p:nvSpPr>
        <p:spPr>
          <a:xfrm>
            <a:off x="3485734" y="1917436"/>
            <a:ext cx="6609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rgbClr val="00B0F0"/>
                </a:solidFill>
                <a:latin typeface="+mn-lt"/>
                <a:cs typeface="Leelawadee" panose="020B0502040204020203" pitchFamily="34" charset="-34"/>
              </a:rPr>
              <a:t>Existing</a:t>
            </a:r>
            <a:endParaRPr lang="th-TH" sz="900">
              <a:solidFill>
                <a:srgbClr val="00B0F0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A89503C-1E61-D74A-5402-150B5D69285C}"/>
              </a:ext>
            </a:extLst>
          </p:cNvPr>
          <p:cNvSpPr/>
          <p:nvPr/>
        </p:nvSpPr>
        <p:spPr>
          <a:xfrm>
            <a:off x="535031" y="451551"/>
            <a:ext cx="11044599" cy="111890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DBC7261-2B79-C4D3-6443-9B35762C714B}"/>
              </a:ext>
            </a:extLst>
          </p:cNvPr>
          <p:cNvSpPr txBox="1"/>
          <p:nvPr/>
        </p:nvSpPr>
        <p:spPr>
          <a:xfrm>
            <a:off x="10680516" y="468923"/>
            <a:ext cx="710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/>
              <a:t>Client</a:t>
            </a:r>
            <a:endParaRPr lang="en-TH" sz="1400" b="1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1542763-8BEA-B8C6-79ED-047AF7C2733E}"/>
              </a:ext>
            </a:extLst>
          </p:cNvPr>
          <p:cNvSpPr/>
          <p:nvPr/>
        </p:nvSpPr>
        <p:spPr>
          <a:xfrm>
            <a:off x="9541464" y="547839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MC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E3D621A-159B-7ED8-D787-B9DAA2EFE5E7}"/>
              </a:ext>
            </a:extLst>
          </p:cNvPr>
          <p:cNvSpPr/>
          <p:nvPr/>
        </p:nvSpPr>
        <p:spPr>
          <a:xfrm>
            <a:off x="9541464" y="1148756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Web</a:t>
            </a:r>
          </a:p>
        </p:txBody>
      </p:sp>
      <p:cxnSp>
        <p:nvCxnSpPr>
          <p:cNvPr id="118" name="Elbow Connector 196">
            <a:extLst>
              <a:ext uri="{FF2B5EF4-FFF2-40B4-BE49-F238E27FC236}">
                <a16:creationId xmlns:a16="http://schemas.microsoft.com/office/drawing/2014/main" id="{88E64B56-C838-524E-5208-7DA9FD9796B9}"/>
              </a:ext>
            </a:extLst>
          </p:cNvPr>
          <p:cNvCxnSpPr>
            <a:cxnSpLocks/>
            <a:stCxn id="116" idx="2"/>
            <a:endCxn id="117" idx="0"/>
          </p:cNvCxnSpPr>
          <p:nvPr/>
        </p:nvCxnSpPr>
        <p:spPr>
          <a:xfrm>
            <a:off x="9923333" y="901469"/>
            <a:ext cx="0" cy="247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96">
            <a:extLst>
              <a:ext uri="{FF2B5EF4-FFF2-40B4-BE49-F238E27FC236}">
                <a16:creationId xmlns:a16="http://schemas.microsoft.com/office/drawing/2014/main" id="{1946617E-2E2A-F9AA-E5BE-8BA9B5D9DD4A}"/>
              </a:ext>
            </a:extLst>
          </p:cNvPr>
          <p:cNvCxnSpPr>
            <a:cxnSpLocks/>
            <a:stCxn id="117" idx="2"/>
            <a:endCxn id="52" idx="0"/>
          </p:cNvCxnSpPr>
          <p:nvPr/>
        </p:nvCxnSpPr>
        <p:spPr>
          <a:xfrm>
            <a:off x="9923333" y="1502386"/>
            <a:ext cx="0" cy="48507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96F3BC77-CEF1-91FE-764E-E11940AAF5BD}"/>
              </a:ext>
            </a:extLst>
          </p:cNvPr>
          <p:cNvSpPr txBox="1"/>
          <p:nvPr/>
        </p:nvSpPr>
        <p:spPr>
          <a:xfrm>
            <a:off x="10478860" y="4598130"/>
            <a:ext cx="852592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algn="ctr">
              <a:defRPr/>
            </a:pPr>
            <a:r>
              <a:rPr lang="th-TH" sz="700">
                <a:latin typeface="Aptos" panose="02110004020202020204"/>
              </a:rPr>
              <a:t>ก้อน1 </a:t>
            </a:r>
            <a:r>
              <a:rPr lang="en-US" sz="700">
                <a:latin typeface="Aptos" panose="02110004020202020204"/>
              </a:rPr>
              <a:t>CPC Product master </a:t>
            </a:r>
            <a:endParaRPr kumimoji="0" lang="th-TH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AB87E01-1794-61A9-A65D-619C9984D376}"/>
              </a:ext>
            </a:extLst>
          </p:cNvPr>
          <p:cNvSpPr txBox="1"/>
          <p:nvPr/>
        </p:nvSpPr>
        <p:spPr>
          <a:xfrm>
            <a:off x="10349629" y="1051584"/>
            <a:ext cx="1751371" cy="200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>
              <a:defRPr/>
            </a:pPr>
            <a:r>
              <a:rPr lang="th-TH" sz="700">
                <a:latin typeface="Aptos" panose="02110004020202020204"/>
              </a:rPr>
              <a:t>ก้อน2  </a:t>
            </a:r>
            <a:r>
              <a:rPr lang="en-US" sz="700">
                <a:latin typeface="Aptos" panose="02110004020202020204"/>
              </a:rPr>
              <a:t>DT device campaign </a:t>
            </a:r>
            <a:r>
              <a:rPr lang="th-TH" sz="700">
                <a:latin typeface="Aptos" panose="02110004020202020204"/>
              </a:rPr>
              <a:t>แบบ </a:t>
            </a:r>
            <a:r>
              <a:rPr lang="en-US" sz="700">
                <a:latin typeface="Aptos" panose="02110004020202020204"/>
              </a:rPr>
              <a:t>Nested</a:t>
            </a:r>
            <a:endParaRPr kumimoji="0" lang="th-TH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1993417-F3AC-F1D7-618D-0DB9466889A2}"/>
              </a:ext>
            </a:extLst>
          </p:cNvPr>
          <p:cNvSpPr txBox="1"/>
          <p:nvPr/>
        </p:nvSpPr>
        <p:spPr>
          <a:xfrm>
            <a:off x="10356610" y="1303241"/>
            <a:ext cx="1735764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>
              <a:defRPr/>
            </a:pPr>
            <a:r>
              <a:rPr lang="th-TH" sz="700">
                <a:latin typeface="Aptos" panose="02110004020202020204"/>
              </a:rPr>
              <a:t>ก้อน 3 </a:t>
            </a:r>
            <a:r>
              <a:rPr lang="en-US" sz="700">
                <a:latin typeface="Aptos" panose="02110004020202020204"/>
              </a:rPr>
              <a:t>DT </a:t>
            </a:r>
            <a:r>
              <a:rPr lang="th-TH" sz="700">
                <a:latin typeface="Aptos" panose="02110004020202020204"/>
              </a:rPr>
              <a:t>ผ่อน บัตรเครดิต (</a:t>
            </a:r>
            <a:r>
              <a:rPr lang="en-US" sz="700">
                <a:latin typeface="Aptos" panose="02110004020202020204"/>
              </a:rPr>
              <a:t>Trade No)  </a:t>
            </a:r>
            <a:r>
              <a:rPr lang="th-TH" sz="700">
                <a:latin typeface="Aptos" panose="02110004020202020204"/>
              </a:rPr>
              <a:t>แบบ </a:t>
            </a:r>
            <a:r>
              <a:rPr lang="en-US" sz="700">
                <a:latin typeface="Aptos" panose="02110004020202020204"/>
              </a:rPr>
              <a:t>Nested</a:t>
            </a:r>
            <a:endParaRPr kumimoji="0" lang="th-TH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8F3297A-2773-2CCB-E322-BF6D72903C31}"/>
              </a:ext>
            </a:extLst>
          </p:cNvPr>
          <p:cNvSpPr txBox="1"/>
          <p:nvPr/>
        </p:nvSpPr>
        <p:spPr>
          <a:xfrm>
            <a:off x="10365019" y="1644023"/>
            <a:ext cx="1727137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>
              <a:defRPr/>
            </a:pPr>
            <a:r>
              <a:rPr lang="th-TH" sz="700">
                <a:latin typeface="Aptos" panose="02110004020202020204"/>
              </a:rPr>
              <a:t>ก้อน4 </a:t>
            </a:r>
            <a:r>
              <a:rPr lang="en-US" sz="700">
                <a:latin typeface="Aptos" panose="02110004020202020204"/>
              </a:rPr>
              <a:t>DT </a:t>
            </a:r>
            <a:r>
              <a:rPr lang="th-TH" sz="700">
                <a:latin typeface="Aptos" panose="02110004020202020204"/>
              </a:rPr>
              <a:t>ผ่านลงบิล </a:t>
            </a:r>
            <a:r>
              <a:rPr lang="en-US" sz="700">
                <a:latin typeface="Aptos" panose="02110004020202020204"/>
              </a:rPr>
              <a:t>AIS (Trade No)  </a:t>
            </a:r>
            <a:r>
              <a:rPr lang="th-TH" sz="700">
                <a:latin typeface="Aptos" panose="02110004020202020204"/>
              </a:rPr>
              <a:t>แบบ </a:t>
            </a:r>
            <a:r>
              <a:rPr lang="en-US" sz="700">
                <a:latin typeface="Aptos" panose="02110004020202020204"/>
              </a:rPr>
              <a:t>Nested</a:t>
            </a:r>
            <a:endParaRPr kumimoji="0" lang="th-TH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68FE4D5-48AA-20A6-95FC-78B4254E576B}"/>
              </a:ext>
            </a:extLst>
          </p:cNvPr>
          <p:cNvSpPr/>
          <p:nvPr/>
        </p:nvSpPr>
        <p:spPr>
          <a:xfrm>
            <a:off x="3831484" y="4543596"/>
            <a:ext cx="261578" cy="2532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1</a:t>
            </a:r>
            <a:endParaRPr lang="th-TH" sz="1800">
              <a:solidFill>
                <a:schemeClr val="accent2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F1A0E98-F60E-661A-D811-A2715E79D4DD}"/>
              </a:ext>
            </a:extLst>
          </p:cNvPr>
          <p:cNvSpPr txBox="1"/>
          <p:nvPr/>
        </p:nvSpPr>
        <p:spPr>
          <a:xfrm>
            <a:off x="3888356" y="4532053"/>
            <a:ext cx="16707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b="1" u="sng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  Save PDF File From IKM</a:t>
            </a:r>
            <a:endParaRPr lang="th-TH" b="1" u="sng">
              <a:solidFill>
                <a:schemeClr val="accent2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162D5488-8C1F-9081-D64B-518D375D938B}"/>
              </a:ext>
            </a:extLst>
          </p:cNvPr>
          <p:cNvSpPr/>
          <p:nvPr/>
        </p:nvSpPr>
        <p:spPr>
          <a:xfrm>
            <a:off x="1003479" y="5929914"/>
            <a:ext cx="261578" cy="2532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2</a:t>
            </a:r>
            <a:endParaRPr lang="th-TH" sz="1800">
              <a:solidFill>
                <a:schemeClr val="accent2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2F6D832-261C-38D6-9038-3C98CE00B372}"/>
              </a:ext>
            </a:extLst>
          </p:cNvPr>
          <p:cNvSpPr txBox="1"/>
          <p:nvPr/>
        </p:nvSpPr>
        <p:spPr>
          <a:xfrm>
            <a:off x="1080986" y="5918371"/>
            <a:ext cx="1917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b="1" u="sng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Get Raw File from MKT Email</a:t>
            </a:r>
            <a:endParaRPr lang="th-TH" b="1" u="sng">
              <a:solidFill>
                <a:schemeClr val="accent2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23C18C9-8BB6-B776-7264-72EB4E09BA94}"/>
              </a:ext>
            </a:extLst>
          </p:cNvPr>
          <p:cNvSpPr/>
          <p:nvPr/>
        </p:nvSpPr>
        <p:spPr>
          <a:xfrm>
            <a:off x="4101122" y="6449150"/>
            <a:ext cx="261578" cy="2532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3</a:t>
            </a:r>
            <a:endParaRPr lang="th-TH" sz="1800">
              <a:solidFill>
                <a:schemeClr val="accent2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9FD0A7F-90C4-27F4-1494-F718DD1125A7}"/>
              </a:ext>
            </a:extLst>
          </p:cNvPr>
          <p:cNvSpPr txBox="1"/>
          <p:nvPr/>
        </p:nvSpPr>
        <p:spPr>
          <a:xfrm>
            <a:off x="4083247" y="6466493"/>
            <a:ext cx="1917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b="1" u="sng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Convert PDF to Excel Files</a:t>
            </a:r>
            <a:endParaRPr lang="th-TH" b="1" u="sng">
              <a:solidFill>
                <a:schemeClr val="accent2"/>
              </a:solidFill>
              <a:latin typeface="+mn-lt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88760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B68F571-03EA-CC21-E8A4-32957A124026}"/>
              </a:ext>
            </a:extLst>
          </p:cNvPr>
          <p:cNvSpPr/>
          <p:nvPr/>
        </p:nvSpPr>
        <p:spPr>
          <a:xfrm>
            <a:off x="170161" y="132778"/>
            <a:ext cx="261578" cy="2532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1</a:t>
            </a:r>
            <a:endParaRPr lang="th-TH" sz="180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27C750-A1FE-21D8-2148-23346280B31E}"/>
              </a:ext>
            </a:extLst>
          </p:cNvPr>
          <p:cNvSpPr txBox="1"/>
          <p:nvPr/>
        </p:nvSpPr>
        <p:spPr>
          <a:xfrm>
            <a:off x="227033" y="121235"/>
            <a:ext cx="16707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b="1" u="sng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  Save PDF File From IKM</a:t>
            </a:r>
            <a:endParaRPr lang="th-TH" b="1" u="sng">
              <a:solidFill>
                <a:schemeClr val="accent2"/>
              </a:solidFill>
              <a:latin typeface="+mn-lt"/>
              <a:cs typeface="Leelawadee" panose="020B05020402040202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5F1963-6DE8-9BA7-EE82-59FB8BF76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25" y="734089"/>
            <a:ext cx="4247205" cy="5899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BB10DC-EE37-B5AB-AB96-04BC39F9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779" y="733245"/>
            <a:ext cx="4436772" cy="59001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F0A24A-9D81-61CD-F04F-550E1DAF52F1}"/>
              </a:ext>
            </a:extLst>
          </p:cNvPr>
          <p:cNvSpPr txBox="1"/>
          <p:nvPr/>
        </p:nvSpPr>
        <p:spPr>
          <a:xfrm>
            <a:off x="227033" y="444906"/>
            <a:ext cx="196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Example PDF View</a:t>
            </a:r>
            <a:endParaRPr lang="en-TH" sz="1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75EA7-75D0-56D3-7BE5-887A9E5EE998}"/>
              </a:ext>
            </a:extLst>
          </p:cNvPr>
          <p:cNvSpPr txBox="1"/>
          <p:nvPr/>
        </p:nvSpPr>
        <p:spPr>
          <a:xfrm>
            <a:off x="9534346" y="733245"/>
            <a:ext cx="25598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Unstructured Format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เราจะต้องอ่าน และหา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Identity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เองในแต่ละหัวข้อที่เราสนใจ</a:t>
            </a:r>
          </a:p>
          <a:p>
            <a:pPr>
              <a:buFont typeface="+mj-lt"/>
              <a:buAutoNum type="arabicPeriod"/>
            </a:pP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ข้อมูลบางอย่างเป็น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</a:p>
          <a:p>
            <a:pPr>
              <a:buFont typeface="+mj-lt"/>
              <a:buAutoNum type="arabicPeriod"/>
            </a:pP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ข้อมูลบางอย่างเป็น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</a:t>
            </a:r>
            <a:endParaRPr lang="th-TH" sz="140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928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BE237-F5AC-17E2-CF7E-EFA51A275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3E28A8-BFB5-87D3-897F-2077E2FEBCE0}"/>
              </a:ext>
            </a:extLst>
          </p:cNvPr>
          <p:cNvSpPr txBox="1"/>
          <p:nvPr/>
        </p:nvSpPr>
        <p:spPr>
          <a:xfrm>
            <a:off x="227032" y="444906"/>
            <a:ext cx="2756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Example Word Document </a:t>
            </a:r>
            <a:r>
              <a:rPr lang="th-TH" sz="1400" b="1"/>
              <a:t>แบบที่</a:t>
            </a:r>
            <a:r>
              <a:rPr lang="en-US" sz="1400" b="1"/>
              <a:t>1</a:t>
            </a:r>
            <a:endParaRPr lang="en-TH" sz="1400" b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E43DA6-E80F-18E6-C6E7-57A86CCD2D47}"/>
              </a:ext>
            </a:extLst>
          </p:cNvPr>
          <p:cNvSpPr/>
          <p:nvPr/>
        </p:nvSpPr>
        <p:spPr>
          <a:xfrm>
            <a:off x="149526" y="191634"/>
            <a:ext cx="261578" cy="2532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2</a:t>
            </a:r>
            <a:endParaRPr lang="th-TH" sz="180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1B0C66-404B-701B-B5EB-7B10450546D7}"/>
              </a:ext>
            </a:extLst>
          </p:cNvPr>
          <p:cNvSpPr txBox="1"/>
          <p:nvPr/>
        </p:nvSpPr>
        <p:spPr>
          <a:xfrm>
            <a:off x="227033" y="180091"/>
            <a:ext cx="1917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b="1" u="sng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Get Raw File from MKT Email</a:t>
            </a:r>
            <a:endParaRPr lang="th-TH" b="1" u="sng">
              <a:solidFill>
                <a:schemeClr val="accent2"/>
              </a:solidFill>
              <a:latin typeface="+mn-lt"/>
              <a:cs typeface="Leelawadee" panose="020B0502040204020203" pitchFamily="34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96FE89-0C01-CC4E-B083-4E3A7F1C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04" y="1016823"/>
            <a:ext cx="7346731" cy="53962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E0A328-8241-381F-8265-E263A0632EF7}"/>
              </a:ext>
            </a:extLst>
          </p:cNvPr>
          <p:cNvSpPr txBox="1"/>
          <p:nvPr/>
        </p:nvSpPr>
        <p:spPr>
          <a:xfrm>
            <a:off x="7504982" y="2259449"/>
            <a:ext cx="45374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u="sng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Trade-In </a:t>
            </a:r>
            <a:r>
              <a:rPr lang="th-TH" sz="1400" u="sng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เครื่องเก่า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เพื่อมาซื้อรุ่น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VIVO X200FE</a:t>
            </a:r>
            <a:endParaRPr lang="th-TH" sz="140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มีการดึงส่วนแบ่งทางการตลาดได้ราคา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Trade-Up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ที่สูงขึ้น </a:t>
            </a:r>
            <a:b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400" u="sng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เช่นเอา </a:t>
            </a:r>
            <a:r>
              <a:rPr lang="en-US" sz="1400" u="sng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Iphone16 </a:t>
            </a:r>
            <a:r>
              <a:rPr lang="th-TH" sz="1400" u="sng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มาเป็นเครื่องเก่า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จะสามารถได้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Discount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จาก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Campaign Trade-UP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ได้สูงถึง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5,000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บาท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09FF81-C10F-3ACE-5BF3-52D4FDA0AD5D}"/>
              </a:ext>
            </a:extLst>
          </p:cNvPr>
          <p:cNvCxnSpPr/>
          <p:nvPr/>
        </p:nvCxnSpPr>
        <p:spPr>
          <a:xfrm flipH="1">
            <a:off x="2769079" y="3105509"/>
            <a:ext cx="4735903" cy="42269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2CEA29-C60E-E1AF-C077-488762C712B0}"/>
              </a:ext>
            </a:extLst>
          </p:cNvPr>
          <p:cNvCxnSpPr>
            <a:cxnSpLocks/>
          </p:cNvCxnSpPr>
          <p:nvPr/>
        </p:nvCxnSpPr>
        <p:spPr>
          <a:xfrm>
            <a:off x="3692106" y="1768415"/>
            <a:ext cx="3881886" cy="664234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515F8F0-AF42-781F-C10E-30F6002309E2}"/>
              </a:ext>
            </a:extLst>
          </p:cNvPr>
          <p:cNvSpPr txBox="1"/>
          <p:nvPr/>
        </p:nvSpPr>
        <p:spPr>
          <a:xfrm>
            <a:off x="9632112" y="5881898"/>
            <a:ext cx="25598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Note: Unstructured Format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เราจะต้องอ่าน และหา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Identity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เองในแต่ละหัวข้อที่เราสนใจ</a:t>
            </a:r>
          </a:p>
        </p:txBody>
      </p:sp>
    </p:spTree>
    <p:extLst>
      <p:ext uri="{BB962C8B-B14F-4D97-AF65-F5344CB8AC3E}">
        <p14:creationId xmlns:p14="http://schemas.microsoft.com/office/powerpoint/2010/main" val="272384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214C6-9A03-72B9-1C07-606F8E067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7C7F97-696C-5A1B-7098-8FDB4D76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54" y="1014246"/>
            <a:ext cx="5219968" cy="5226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E2F5B0-B30A-27AB-BC8B-650B23002389}"/>
              </a:ext>
            </a:extLst>
          </p:cNvPr>
          <p:cNvSpPr txBox="1"/>
          <p:nvPr/>
        </p:nvSpPr>
        <p:spPr>
          <a:xfrm>
            <a:off x="227032" y="444906"/>
            <a:ext cx="2776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Example Word Document </a:t>
            </a:r>
            <a:r>
              <a:rPr lang="th-TH" sz="1400" b="1"/>
              <a:t>แบบที่</a:t>
            </a:r>
            <a:r>
              <a:rPr lang="en-US" sz="1400" b="1"/>
              <a:t>2</a:t>
            </a:r>
            <a:endParaRPr lang="en-TH" sz="1400" b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FE20697-D895-D435-9C4F-4422470F4A70}"/>
              </a:ext>
            </a:extLst>
          </p:cNvPr>
          <p:cNvSpPr/>
          <p:nvPr/>
        </p:nvSpPr>
        <p:spPr>
          <a:xfrm>
            <a:off x="149526" y="191634"/>
            <a:ext cx="261578" cy="2532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2</a:t>
            </a:r>
            <a:endParaRPr lang="th-TH" sz="180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4D753-B63F-DB86-8EFE-AFF5D0B7BD60}"/>
              </a:ext>
            </a:extLst>
          </p:cNvPr>
          <p:cNvSpPr txBox="1"/>
          <p:nvPr/>
        </p:nvSpPr>
        <p:spPr>
          <a:xfrm>
            <a:off x="227033" y="180091"/>
            <a:ext cx="1917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b="1" u="sng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Get Raw File from MKT Email</a:t>
            </a:r>
            <a:endParaRPr lang="th-TH" b="1" u="sng">
              <a:solidFill>
                <a:schemeClr val="accent2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221EE3-F996-5D17-1E32-7B86228403E3}"/>
              </a:ext>
            </a:extLst>
          </p:cNvPr>
          <p:cNvSpPr txBox="1"/>
          <p:nvPr/>
        </p:nvSpPr>
        <p:spPr>
          <a:xfrm>
            <a:off x="7504982" y="2259449"/>
            <a:ext cx="45374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u="sng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Trade-In All Band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เพื่อมาซื้อ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รุ่นในตาราง</a:t>
            </a:r>
            <a:b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และจะได้ส่วนลดที่ขึ้นอยู่กับลูกค้าจะแรก</a:t>
            </a:r>
            <a:r>
              <a:rPr lang="th-TH" sz="140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ซิ้อ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เครื่องแบบ เครื่องเปล่า หรือ เครื่องโครงการ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502D7A-626E-3D0B-4DAB-2F579150DD95}"/>
              </a:ext>
            </a:extLst>
          </p:cNvPr>
          <p:cNvCxnSpPr>
            <a:cxnSpLocks/>
          </p:cNvCxnSpPr>
          <p:nvPr/>
        </p:nvCxnSpPr>
        <p:spPr>
          <a:xfrm flipH="1">
            <a:off x="5287992" y="3105509"/>
            <a:ext cx="2216990" cy="1190446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84C89A-ECBB-6E94-2E7C-219FBE1682B6}"/>
              </a:ext>
            </a:extLst>
          </p:cNvPr>
          <p:cNvCxnSpPr>
            <a:cxnSpLocks/>
          </p:cNvCxnSpPr>
          <p:nvPr/>
        </p:nvCxnSpPr>
        <p:spPr>
          <a:xfrm>
            <a:off x="5503653" y="2432649"/>
            <a:ext cx="2070339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04A0753-C610-5B10-74F0-FEC7EFFB3FE5}"/>
              </a:ext>
            </a:extLst>
          </p:cNvPr>
          <p:cNvSpPr txBox="1"/>
          <p:nvPr/>
        </p:nvSpPr>
        <p:spPr>
          <a:xfrm>
            <a:off x="9335939" y="5871233"/>
            <a:ext cx="25598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Note: Unstructured Format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เราจะต้องอ่าน และหา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Identity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เองในแต่ละหัวข้อที่เราสนใจ</a:t>
            </a:r>
          </a:p>
        </p:txBody>
      </p:sp>
    </p:spTree>
    <p:extLst>
      <p:ext uri="{BB962C8B-B14F-4D97-AF65-F5344CB8AC3E}">
        <p14:creationId xmlns:p14="http://schemas.microsoft.com/office/powerpoint/2010/main" val="1866187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0BBCD-499C-CC25-67A4-F7EFE8F32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DC8E41-FE36-85D0-1C4E-8E6260E3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32" y="762975"/>
            <a:ext cx="8608261" cy="5995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68CD15-6C6F-E4D4-1AB9-A40F804A317E}"/>
              </a:ext>
            </a:extLst>
          </p:cNvPr>
          <p:cNvSpPr txBox="1"/>
          <p:nvPr/>
        </p:nvSpPr>
        <p:spPr>
          <a:xfrm>
            <a:off x="227032" y="444906"/>
            <a:ext cx="3939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Example Excel File </a:t>
            </a:r>
            <a:r>
              <a:rPr lang="th-TH" sz="1400" b="1"/>
              <a:t>หลังจาก </a:t>
            </a:r>
            <a:r>
              <a:rPr lang="en-US" sz="1400" b="1"/>
              <a:t>Convert </a:t>
            </a:r>
            <a:r>
              <a:rPr lang="th-TH" sz="1400" b="1"/>
              <a:t>มาจาก </a:t>
            </a:r>
            <a:r>
              <a:rPr lang="en-US" sz="1400" b="1"/>
              <a:t>PDF</a:t>
            </a:r>
            <a:endParaRPr lang="en-TH" sz="1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B31CE-35B2-CE8B-D063-74ECC0DB4C04}"/>
              </a:ext>
            </a:extLst>
          </p:cNvPr>
          <p:cNvSpPr txBox="1"/>
          <p:nvPr/>
        </p:nvSpPr>
        <p:spPr>
          <a:xfrm>
            <a:off x="7504982" y="2259449"/>
            <a:ext cx="45374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Convert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มาแล้ว ก็จะเห็น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Issue </a:t>
            </a:r>
            <a:r>
              <a:rPr lang="th-TH" sz="140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อยู๋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 ประเด็น</a:t>
            </a:r>
          </a:p>
          <a:p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Unstructured Format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เราจะต้องอ่าน และหา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Identity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เองในแต่ละเรื่อง</a:t>
            </a:r>
          </a:p>
          <a:p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ภาษาไทยที่เป็น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Plain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พอ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Convert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แล้วเจอว่า สระ มาก่อนตัวอักษร ทำให้บางคำอ่านไม่ได้</a:t>
            </a:r>
          </a:p>
          <a:p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บางชุดข้อมูลพอเอาไปใช้ได้ แบบข้อ 2 แต่บางข้อมูล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MKT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เอา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มาแปะ มันก็เลยได้มาเป็น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ภาพอยู่ดี</a:t>
            </a:r>
            <a:endParaRPr lang="en-US" sz="140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Hyper Link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ที่แนบบน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IKM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หาย มาไม่ครบ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09AC53-B3EF-3E36-E453-3BB9F754484A}"/>
              </a:ext>
            </a:extLst>
          </p:cNvPr>
          <p:cNvCxnSpPr>
            <a:cxnSpLocks/>
          </p:cNvCxnSpPr>
          <p:nvPr/>
        </p:nvCxnSpPr>
        <p:spPr>
          <a:xfrm flipH="1">
            <a:off x="3873260" y="3674853"/>
            <a:ext cx="3631722" cy="131121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5A39B5-5F77-12D5-2192-F749806E569F}"/>
              </a:ext>
            </a:extLst>
          </p:cNvPr>
          <p:cNvCxnSpPr>
            <a:cxnSpLocks/>
          </p:cNvCxnSpPr>
          <p:nvPr/>
        </p:nvCxnSpPr>
        <p:spPr>
          <a:xfrm flipH="1" flipV="1">
            <a:off x="4623758" y="2320506"/>
            <a:ext cx="2881224" cy="723786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AD88E3F-458D-8B95-11A9-96BD6CD94DE2}"/>
              </a:ext>
            </a:extLst>
          </p:cNvPr>
          <p:cNvSpPr/>
          <p:nvPr/>
        </p:nvSpPr>
        <p:spPr>
          <a:xfrm>
            <a:off x="150224" y="181342"/>
            <a:ext cx="261578" cy="2532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3</a:t>
            </a:r>
            <a:endParaRPr lang="th-TH" sz="180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915B5-D8AF-F4D6-5448-82CF0526A84A}"/>
              </a:ext>
            </a:extLst>
          </p:cNvPr>
          <p:cNvSpPr txBox="1"/>
          <p:nvPr/>
        </p:nvSpPr>
        <p:spPr>
          <a:xfrm>
            <a:off x="132349" y="198685"/>
            <a:ext cx="1917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b="1" u="sng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Convert PDF to Excel Files</a:t>
            </a:r>
            <a:endParaRPr lang="th-TH" b="1" u="sng">
              <a:solidFill>
                <a:schemeClr val="accent2"/>
              </a:solidFill>
              <a:latin typeface="+mn-lt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67621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96F996-BC9C-5BC2-CCF7-7E0FA7B90F1E}"/>
              </a:ext>
            </a:extLst>
          </p:cNvPr>
          <p:cNvSpPr txBox="1">
            <a:spLocks/>
          </p:cNvSpPr>
          <p:nvPr/>
        </p:nvSpPr>
        <p:spPr>
          <a:xfrm>
            <a:off x="69806" y="-66761"/>
            <a:ext cx="6441000" cy="7184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Architecture &amp; integration </a:t>
            </a:r>
            <a:r>
              <a:rPr lang="en-US" sz="2400" b="1">
                <a:solidFill>
                  <a:schemeClr val="accent2"/>
                </a:solidFill>
              </a:rPr>
              <a:t>with POC case No.4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5BF23-F883-B97F-829B-B92FB0816BF5}"/>
              </a:ext>
            </a:extLst>
          </p:cNvPr>
          <p:cNvSpPr txBox="1"/>
          <p:nvPr/>
        </p:nvSpPr>
        <p:spPr>
          <a:xfrm>
            <a:off x="5991567" y="2769878"/>
            <a:ext cx="157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400" b="1"/>
              <a:t>AIS </a:t>
            </a:r>
            <a:r>
              <a:rPr lang="en-US" sz="1400" b="1"/>
              <a:t>SaaS (ADL)</a:t>
            </a:r>
            <a:endParaRPr lang="en-TH" sz="1400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04A407-7A28-B77E-1134-347EDDA81E0F}"/>
              </a:ext>
            </a:extLst>
          </p:cNvPr>
          <p:cNvSpPr/>
          <p:nvPr/>
        </p:nvSpPr>
        <p:spPr>
          <a:xfrm>
            <a:off x="6004775" y="2786132"/>
            <a:ext cx="1849183" cy="2376479"/>
          </a:xfrm>
          <a:prstGeom prst="rect">
            <a:avLst/>
          </a:prstGeom>
          <a:noFill/>
          <a:ln w="28575">
            <a:solidFill>
              <a:srgbClr val="0096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B15B9-470B-245E-B90F-9ECA7BC4EB37}"/>
              </a:ext>
            </a:extLst>
          </p:cNvPr>
          <p:cNvSpPr txBox="1"/>
          <p:nvPr/>
        </p:nvSpPr>
        <p:spPr>
          <a:xfrm>
            <a:off x="566346" y="1701227"/>
            <a:ext cx="1530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AIS On-Prem</a:t>
            </a:r>
            <a:endParaRPr lang="en-TH" sz="1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E74145-C871-5B33-D98C-AB42AC6414BC}"/>
              </a:ext>
            </a:extLst>
          </p:cNvPr>
          <p:cNvSpPr/>
          <p:nvPr/>
        </p:nvSpPr>
        <p:spPr>
          <a:xfrm>
            <a:off x="535031" y="1701226"/>
            <a:ext cx="1562271" cy="3460741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B930E6-A51F-CD38-22D7-FA9B869D8354}"/>
              </a:ext>
            </a:extLst>
          </p:cNvPr>
          <p:cNvSpPr/>
          <p:nvPr/>
        </p:nvSpPr>
        <p:spPr>
          <a:xfrm>
            <a:off x="934297" y="2121288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NAS</a:t>
            </a:r>
            <a:endParaRPr lang="en-TH" sz="10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9213E2-42ED-90AC-BBB7-C00B5397ED64}"/>
              </a:ext>
            </a:extLst>
          </p:cNvPr>
          <p:cNvSpPr/>
          <p:nvPr/>
        </p:nvSpPr>
        <p:spPr>
          <a:xfrm>
            <a:off x="934297" y="2813184"/>
            <a:ext cx="763738" cy="3536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DT</a:t>
            </a:r>
            <a:endParaRPr lang="en-TH" sz="1000">
              <a:solidFill>
                <a:schemeClr val="tx1"/>
              </a:solidFill>
            </a:endParaRPr>
          </a:p>
        </p:txBody>
      </p:sp>
      <p:cxnSp>
        <p:nvCxnSpPr>
          <p:cNvPr id="11" name="Elbow Connector 196">
            <a:extLst>
              <a:ext uri="{FF2B5EF4-FFF2-40B4-BE49-F238E27FC236}">
                <a16:creationId xmlns:a16="http://schemas.microsoft.com/office/drawing/2014/main" id="{5D2D96C8-56C3-8F44-235C-2893AD8A1080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V="1">
            <a:off x="1316166" y="2474918"/>
            <a:ext cx="0" cy="33826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74709B-5F6B-7B0A-545C-B1FFBF7FF3FB}"/>
              </a:ext>
            </a:extLst>
          </p:cNvPr>
          <p:cNvSpPr txBox="1"/>
          <p:nvPr/>
        </p:nvSpPr>
        <p:spPr>
          <a:xfrm>
            <a:off x="2209343" y="1688852"/>
            <a:ext cx="196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400" b="1"/>
              <a:t>AIS Manage Cloud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A7041E-2015-47B4-256C-1B3F9C4B6002}"/>
              </a:ext>
            </a:extLst>
          </p:cNvPr>
          <p:cNvSpPr/>
          <p:nvPr/>
        </p:nvSpPr>
        <p:spPr>
          <a:xfrm>
            <a:off x="2196134" y="1696031"/>
            <a:ext cx="3686783" cy="3465937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F4DB31-16BA-46E4-A95E-304DE18D0759}"/>
              </a:ext>
            </a:extLst>
          </p:cNvPr>
          <p:cNvSpPr/>
          <p:nvPr/>
        </p:nvSpPr>
        <p:spPr>
          <a:xfrm>
            <a:off x="2286341" y="2122396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ADF</a:t>
            </a:r>
            <a:endParaRPr lang="en-TH" sz="10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CCC120-D3A1-DD5A-BFAE-36527BB54931}"/>
              </a:ext>
            </a:extLst>
          </p:cNvPr>
          <p:cNvSpPr/>
          <p:nvPr/>
        </p:nvSpPr>
        <p:spPr>
          <a:xfrm>
            <a:off x="3391854" y="2122680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tx1"/>
                </a:solidFill>
              </a:rPr>
              <a:t>CPC</a:t>
            </a:r>
          </a:p>
          <a:p>
            <a:pPr algn="ctr"/>
            <a:r>
              <a:rPr lang="en-US" sz="700">
                <a:solidFill>
                  <a:schemeClr val="tx1"/>
                </a:solidFill>
              </a:rPr>
              <a:t>Azure Blob Storage</a:t>
            </a:r>
            <a:endParaRPr lang="en-TH" sz="700">
              <a:solidFill>
                <a:schemeClr val="tx1"/>
              </a:solidFill>
            </a:endParaRPr>
          </a:p>
        </p:txBody>
      </p:sp>
      <p:cxnSp>
        <p:nvCxnSpPr>
          <p:cNvPr id="16" name="Elbow Connector 196">
            <a:extLst>
              <a:ext uri="{FF2B5EF4-FFF2-40B4-BE49-F238E27FC236}">
                <a16:creationId xmlns:a16="http://schemas.microsoft.com/office/drawing/2014/main" id="{EE2046AB-F9B9-BF56-31A2-EFD0B6B383F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1698035" y="2298103"/>
            <a:ext cx="588306" cy="1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96">
            <a:extLst>
              <a:ext uri="{FF2B5EF4-FFF2-40B4-BE49-F238E27FC236}">
                <a16:creationId xmlns:a16="http://schemas.microsoft.com/office/drawing/2014/main" id="{01DAA506-B251-C42F-C4D2-DD0F7A1D198D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050079" y="2299211"/>
            <a:ext cx="341775" cy="2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C15AE01-149B-1842-7A0E-88C01BDED0FB}"/>
              </a:ext>
            </a:extLst>
          </p:cNvPr>
          <p:cNvSpPr/>
          <p:nvPr/>
        </p:nvSpPr>
        <p:spPr>
          <a:xfrm>
            <a:off x="3390964" y="2709427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CPC1.0</a:t>
            </a:r>
          </a:p>
        </p:txBody>
      </p:sp>
      <p:cxnSp>
        <p:nvCxnSpPr>
          <p:cNvPr id="19" name="Elbow Connector 196">
            <a:extLst>
              <a:ext uri="{FF2B5EF4-FFF2-40B4-BE49-F238E27FC236}">
                <a16:creationId xmlns:a16="http://schemas.microsoft.com/office/drawing/2014/main" id="{1C6B8B78-1FED-40D9-A1F0-E621C6857E0F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3772833" y="2476310"/>
            <a:ext cx="890" cy="23311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ylinder 19">
            <a:extLst>
              <a:ext uri="{FF2B5EF4-FFF2-40B4-BE49-F238E27FC236}">
                <a16:creationId xmlns:a16="http://schemas.microsoft.com/office/drawing/2014/main" id="{1CE152E6-26AE-F299-FDC5-582DFD88C2EA}"/>
              </a:ext>
            </a:extLst>
          </p:cNvPr>
          <p:cNvSpPr/>
          <p:nvPr/>
        </p:nvSpPr>
        <p:spPr>
          <a:xfrm>
            <a:off x="3525804" y="3296174"/>
            <a:ext cx="494058" cy="350252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tx1"/>
                </a:solidFill>
              </a:rPr>
              <a:t>SQL Server</a:t>
            </a:r>
            <a:endParaRPr lang="th-TH" sz="700">
              <a:solidFill>
                <a:schemeClr val="tx1"/>
              </a:solidFill>
            </a:endParaRPr>
          </a:p>
        </p:txBody>
      </p:sp>
      <p:cxnSp>
        <p:nvCxnSpPr>
          <p:cNvPr id="21" name="Elbow Connector 196">
            <a:extLst>
              <a:ext uri="{FF2B5EF4-FFF2-40B4-BE49-F238E27FC236}">
                <a16:creationId xmlns:a16="http://schemas.microsoft.com/office/drawing/2014/main" id="{C3278C97-0817-D359-90E2-1558DD9263F1}"/>
              </a:ext>
            </a:extLst>
          </p:cNvPr>
          <p:cNvCxnSpPr>
            <a:cxnSpLocks/>
            <a:stCxn id="18" idx="2"/>
            <a:endCxn id="20" idx="1"/>
          </p:cNvCxnSpPr>
          <p:nvPr/>
        </p:nvCxnSpPr>
        <p:spPr>
          <a:xfrm>
            <a:off x="3772833" y="3063057"/>
            <a:ext cx="0" cy="23311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8A0BB9-7F69-1DBC-5550-CAC349384C68}"/>
              </a:ext>
            </a:extLst>
          </p:cNvPr>
          <p:cNvSpPr/>
          <p:nvPr/>
        </p:nvSpPr>
        <p:spPr>
          <a:xfrm>
            <a:off x="2285451" y="4067020"/>
            <a:ext cx="763738" cy="3536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MC</a:t>
            </a:r>
            <a:endParaRPr lang="en-TH" sz="10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A45DE0-1A6D-E8EE-9090-36CF3AE0776A}"/>
              </a:ext>
            </a:extLst>
          </p:cNvPr>
          <p:cNvSpPr/>
          <p:nvPr/>
        </p:nvSpPr>
        <p:spPr>
          <a:xfrm>
            <a:off x="2293472" y="4694099"/>
            <a:ext cx="763738" cy="3536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Easy App</a:t>
            </a:r>
            <a:endParaRPr lang="en-TH" sz="900">
              <a:solidFill>
                <a:schemeClr val="tx1"/>
              </a:solidFill>
            </a:endParaRPr>
          </a:p>
        </p:txBody>
      </p:sp>
      <p:cxnSp>
        <p:nvCxnSpPr>
          <p:cNvPr id="24" name="Elbow Connector 196">
            <a:extLst>
              <a:ext uri="{FF2B5EF4-FFF2-40B4-BE49-F238E27FC236}">
                <a16:creationId xmlns:a16="http://schemas.microsoft.com/office/drawing/2014/main" id="{E1669EBF-CD8D-2AC1-2B01-7060C7B0ED4B}"/>
              </a:ext>
            </a:extLst>
          </p:cNvPr>
          <p:cNvCxnSpPr>
            <a:cxnSpLocks/>
            <a:stCxn id="22" idx="3"/>
            <a:endCxn id="18" idx="1"/>
          </p:cNvCxnSpPr>
          <p:nvPr/>
        </p:nvCxnSpPr>
        <p:spPr>
          <a:xfrm flipV="1">
            <a:off x="3049189" y="2886242"/>
            <a:ext cx="341775" cy="135759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196">
            <a:extLst>
              <a:ext uri="{FF2B5EF4-FFF2-40B4-BE49-F238E27FC236}">
                <a16:creationId xmlns:a16="http://schemas.microsoft.com/office/drawing/2014/main" id="{4F8913C1-C99C-0862-B4BE-C785A63013D1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3057210" y="2886242"/>
            <a:ext cx="333754" cy="198467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1043D79-22EF-FEFC-FB34-E81FF3D2F76E}"/>
              </a:ext>
            </a:extLst>
          </p:cNvPr>
          <p:cNvSpPr/>
          <p:nvPr/>
        </p:nvSpPr>
        <p:spPr>
          <a:xfrm>
            <a:off x="3390964" y="4065331"/>
            <a:ext cx="763738" cy="3536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IKM</a:t>
            </a:r>
            <a:endParaRPr lang="en-TH" sz="900">
              <a:solidFill>
                <a:schemeClr val="tx1"/>
              </a:solidFill>
            </a:endParaRPr>
          </a:p>
        </p:txBody>
      </p:sp>
      <p:cxnSp>
        <p:nvCxnSpPr>
          <p:cNvPr id="27" name="Elbow Connector 196">
            <a:extLst>
              <a:ext uri="{FF2B5EF4-FFF2-40B4-BE49-F238E27FC236}">
                <a16:creationId xmlns:a16="http://schemas.microsoft.com/office/drawing/2014/main" id="{DEC56471-420B-BB80-3938-838BCE8E1B9C}"/>
              </a:ext>
            </a:extLst>
          </p:cNvPr>
          <p:cNvCxnSpPr>
            <a:cxnSpLocks/>
            <a:stCxn id="26" idx="3"/>
            <a:endCxn id="15" idx="3"/>
          </p:cNvCxnSpPr>
          <p:nvPr/>
        </p:nvCxnSpPr>
        <p:spPr>
          <a:xfrm flipV="1">
            <a:off x="4154702" y="2299495"/>
            <a:ext cx="890" cy="1942651"/>
          </a:xfrm>
          <a:prstGeom prst="bentConnector3">
            <a:avLst>
              <a:gd name="adj1" fmla="val 25785393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0E04E84-226E-E457-CADE-0F464DF0CF40}"/>
              </a:ext>
            </a:extLst>
          </p:cNvPr>
          <p:cNvSpPr txBox="1"/>
          <p:nvPr/>
        </p:nvSpPr>
        <p:spPr>
          <a:xfrm>
            <a:off x="2836733" y="4422046"/>
            <a:ext cx="4766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API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60E3-5431-B2AB-DC81-66F97C73B403}"/>
              </a:ext>
            </a:extLst>
          </p:cNvPr>
          <p:cNvSpPr txBox="1"/>
          <p:nvPr/>
        </p:nvSpPr>
        <p:spPr>
          <a:xfrm>
            <a:off x="3573562" y="3773786"/>
            <a:ext cx="9533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GET Files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cxnSp>
        <p:nvCxnSpPr>
          <p:cNvPr id="30" name="Elbow Connector 196">
            <a:extLst>
              <a:ext uri="{FF2B5EF4-FFF2-40B4-BE49-F238E27FC236}">
                <a16:creationId xmlns:a16="http://schemas.microsoft.com/office/drawing/2014/main" id="{695B3CC7-26D7-CF91-36CD-90873F86EA1F}"/>
              </a:ext>
            </a:extLst>
          </p:cNvPr>
          <p:cNvCxnSpPr>
            <a:cxnSpLocks/>
            <a:stCxn id="33" idx="1"/>
            <a:endCxn id="15" idx="3"/>
          </p:cNvCxnSpPr>
          <p:nvPr/>
        </p:nvCxnSpPr>
        <p:spPr>
          <a:xfrm flipH="1">
            <a:off x="4155592" y="2299495"/>
            <a:ext cx="5382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8CFB3D7-35CD-DA11-D006-EC62FD925E43}"/>
              </a:ext>
            </a:extLst>
          </p:cNvPr>
          <p:cNvSpPr txBox="1"/>
          <p:nvPr/>
        </p:nvSpPr>
        <p:spPr>
          <a:xfrm>
            <a:off x="2133243" y="1932768"/>
            <a:ext cx="1204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Input File from DT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9F296E-47DB-EC5F-CE02-029F11F3BC19}"/>
              </a:ext>
            </a:extLst>
          </p:cNvPr>
          <p:cNvSpPr/>
          <p:nvPr/>
        </p:nvSpPr>
        <p:spPr>
          <a:xfrm>
            <a:off x="4690016" y="3220026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Azure Blob Storage</a:t>
            </a:r>
            <a:endParaRPr lang="en-TH" sz="80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F14C67-5F43-A6AF-749A-E85D240D757B}"/>
              </a:ext>
            </a:extLst>
          </p:cNvPr>
          <p:cNvSpPr/>
          <p:nvPr/>
        </p:nvSpPr>
        <p:spPr>
          <a:xfrm>
            <a:off x="4693800" y="2122680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ESB-DFTS</a:t>
            </a:r>
            <a:endParaRPr lang="en-TH" sz="800">
              <a:solidFill>
                <a:schemeClr val="tx1"/>
              </a:solidFill>
            </a:endParaRPr>
          </a:p>
        </p:txBody>
      </p:sp>
      <p:cxnSp>
        <p:nvCxnSpPr>
          <p:cNvPr id="34" name="Elbow Connector 196">
            <a:extLst>
              <a:ext uri="{FF2B5EF4-FFF2-40B4-BE49-F238E27FC236}">
                <a16:creationId xmlns:a16="http://schemas.microsoft.com/office/drawing/2014/main" id="{42EDFC77-AE6C-155A-1179-975399269555}"/>
              </a:ext>
            </a:extLst>
          </p:cNvPr>
          <p:cNvCxnSpPr>
            <a:cxnSpLocks/>
            <a:stCxn id="33" idx="2"/>
            <a:endCxn id="32" idx="0"/>
          </p:cNvCxnSpPr>
          <p:nvPr/>
        </p:nvCxnSpPr>
        <p:spPr>
          <a:xfrm flipH="1">
            <a:off x="5071885" y="2476310"/>
            <a:ext cx="3784" cy="743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196">
            <a:extLst>
              <a:ext uri="{FF2B5EF4-FFF2-40B4-BE49-F238E27FC236}">
                <a16:creationId xmlns:a16="http://schemas.microsoft.com/office/drawing/2014/main" id="{8A05F228-B18D-896D-3CAC-F363608F19A7}"/>
              </a:ext>
            </a:extLst>
          </p:cNvPr>
          <p:cNvCxnSpPr>
            <a:cxnSpLocks/>
            <a:stCxn id="36" idx="1"/>
            <a:endCxn id="32" idx="3"/>
          </p:cNvCxnSpPr>
          <p:nvPr/>
        </p:nvCxnSpPr>
        <p:spPr>
          <a:xfrm flipH="1">
            <a:off x="5453754" y="3396775"/>
            <a:ext cx="1057052" cy="6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D87B50D-6CBD-0A19-7D5A-E06D25A4AA95}"/>
              </a:ext>
            </a:extLst>
          </p:cNvPr>
          <p:cNvSpPr/>
          <p:nvPr/>
        </p:nvSpPr>
        <p:spPr>
          <a:xfrm>
            <a:off x="6510806" y="3219960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ETL</a:t>
            </a:r>
            <a:endParaRPr lang="en-TH" sz="10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FD7931-C2A1-87B0-7A3A-7A20ACB2D970}"/>
              </a:ext>
            </a:extLst>
          </p:cNvPr>
          <p:cNvSpPr txBox="1"/>
          <p:nvPr/>
        </p:nvSpPr>
        <p:spPr>
          <a:xfrm>
            <a:off x="5424553" y="3382395"/>
            <a:ext cx="11504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Private Endpoint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F70BB57-1CEA-FB3A-1C2F-79C651C4BA31}"/>
              </a:ext>
            </a:extLst>
          </p:cNvPr>
          <p:cNvSpPr/>
          <p:nvPr/>
        </p:nvSpPr>
        <p:spPr>
          <a:xfrm>
            <a:off x="6510806" y="3839549"/>
            <a:ext cx="763738" cy="517389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Consolidate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Ingestion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Data Store</a:t>
            </a:r>
            <a:endParaRPr lang="th-TH" sz="800">
              <a:solidFill>
                <a:schemeClr val="tx1"/>
              </a:solidFill>
            </a:endParaRPr>
          </a:p>
        </p:txBody>
      </p:sp>
      <p:cxnSp>
        <p:nvCxnSpPr>
          <p:cNvPr id="39" name="Elbow Connector 196">
            <a:extLst>
              <a:ext uri="{FF2B5EF4-FFF2-40B4-BE49-F238E27FC236}">
                <a16:creationId xmlns:a16="http://schemas.microsoft.com/office/drawing/2014/main" id="{734A7FFF-140F-FE3F-508E-C9AB89F6384B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>
            <a:off x="6892675" y="3573590"/>
            <a:ext cx="0" cy="26595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D9016E5-671D-7B95-3AD9-8072B84A43A8}"/>
              </a:ext>
            </a:extLst>
          </p:cNvPr>
          <p:cNvSpPr/>
          <p:nvPr/>
        </p:nvSpPr>
        <p:spPr>
          <a:xfrm>
            <a:off x="6515194" y="4600482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Azure Blob Storage</a:t>
            </a:r>
            <a:endParaRPr lang="en-TH" sz="800">
              <a:solidFill>
                <a:schemeClr val="tx1"/>
              </a:solidFill>
            </a:endParaRPr>
          </a:p>
        </p:txBody>
      </p:sp>
      <p:cxnSp>
        <p:nvCxnSpPr>
          <p:cNvPr id="41" name="Elbow Connector 196">
            <a:extLst>
              <a:ext uri="{FF2B5EF4-FFF2-40B4-BE49-F238E27FC236}">
                <a16:creationId xmlns:a16="http://schemas.microsoft.com/office/drawing/2014/main" id="{B40499AA-695A-7702-A65B-CE28E6524106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897063" y="4350648"/>
            <a:ext cx="0" cy="24983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0DDAE5E-C12C-9721-A1D6-7688F79D4A2A}"/>
              </a:ext>
            </a:extLst>
          </p:cNvPr>
          <p:cNvSpPr txBox="1"/>
          <p:nvPr/>
        </p:nvSpPr>
        <p:spPr>
          <a:xfrm>
            <a:off x="7975816" y="1672597"/>
            <a:ext cx="196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400" b="1"/>
              <a:t>AIS Manage Cloud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A7E0DBB-1E3B-C973-C300-8DA70543321B}"/>
              </a:ext>
            </a:extLst>
          </p:cNvPr>
          <p:cNvSpPr/>
          <p:nvPr/>
        </p:nvSpPr>
        <p:spPr>
          <a:xfrm>
            <a:off x="7975816" y="1696032"/>
            <a:ext cx="3603814" cy="3465936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F02B88-11D8-1F09-9D3A-F7C44A230C6E}"/>
              </a:ext>
            </a:extLst>
          </p:cNvPr>
          <p:cNvSpPr/>
          <p:nvPr/>
        </p:nvSpPr>
        <p:spPr>
          <a:xfrm>
            <a:off x="9540638" y="2011328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6A48D13C-EBD9-A1F6-4FBD-77A8F7BD1BC9}"/>
              </a:ext>
            </a:extLst>
          </p:cNvPr>
          <p:cNvSpPr/>
          <p:nvPr/>
        </p:nvSpPr>
        <p:spPr>
          <a:xfrm>
            <a:off x="10624169" y="2011328"/>
            <a:ext cx="763738" cy="350252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Mongo DB</a:t>
            </a:r>
            <a:endParaRPr lang="th-TH" sz="800">
              <a:solidFill>
                <a:schemeClr val="tx1"/>
              </a:solidFill>
            </a:endParaRPr>
          </a:p>
        </p:txBody>
      </p:sp>
      <p:cxnSp>
        <p:nvCxnSpPr>
          <p:cNvPr id="46" name="Elbow Connector 196">
            <a:extLst>
              <a:ext uri="{FF2B5EF4-FFF2-40B4-BE49-F238E27FC236}">
                <a16:creationId xmlns:a16="http://schemas.microsoft.com/office/drawing/2014/main" id="{BF97433A-5B5C-0387-369C-860A2A8BD86B}"/>
              </a:ext>
            </a:extLst>
          </p:cNvPr>
          <p:cNvCxnSpPr>
            <a:cxnSpLocks/>
            <a:stCxn id="44" idx="3"/>
            <a:endCxn id="45" idx="2"/>
          </p:cNvCxnSpPr>
          <p:nvPr/>
        </p:nvCxnSpPr>
        <p:spPr>
          <a:xfrm flipV="1">
            <a:off x="10304376" y="2186454"/>
            <a:ext cx="319793" cy="16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FF06D2E-871A-B70F-2970-A141F0F95BBB}"/>
              </a:ext>
            </a:extLst>
          </p:cNvPr>
          <p:cNvSpPr/>
          <p:nvPr/>
        </p:nvSpPr>
        <p:spPr>
          <a:xfrm>
            <a:off x="9540638" y="2688117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Azure Service</a:t>
            </a:r>
          </a:p>
        </p:txBody>
      </p:sp>
      <p:cxnSp>
        <p:nvCxnSpPr>
          <p:cNvPr id="48" name="Elbow Connector 196">
            <a:extLst>
              <a:ext uri="{FF2B5EF4-FFF2-40B4-BE49-F238E27FC236}">
                <a16:creationId xmlns:a16="http://schemas.microsoft.com/office/drawing/2014/main" id="{CC09C4D8-23D8-0A3D-B4F5-9526C3070B31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>
            <a:off x="9922507" y="2364958"/>
            <a:ext cx="0" cy="323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368AB7E-ECEC-48BF-C333-0005C18B8C4E}"/>
              </a:ext>
            </a:extLst>
          </p:cNvPr>
          <p:cNvSpPr/>
          <p:nvPr/>
        </p:nvSpPr>
        <p:spPr>
          <a:xfrm>
            <a:off x="10624169" y="2688117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Azure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Open AI LLM GPT-4.1</a:t>
            </a:r>
          </a:p>
        </p:txBody>
      </p:sp>
      <p:cxnSp>
        <p:nvCxnSpPr>
          <p:cNvPr id="50" name="Elbow Connector 196">
            <a:extLst>
              <a:ext uri="{FF2B5EF4-FFF2-40B4-BE49-F238E27FC236}">
                <a16:creationId xmlns:a16="http://schemas.microsoft.com/office/drawing/2014/main" id="{A8762F80-045E-C229-7099-AFF1BD83AE79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10304376" y="2864932"/>
            <a:ext cx="3197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41B2FD6-4E7F-C950-14ED-A0A0A8AA4BC7}"/>
              </a:ext>
            </a:extLst>
          </p:cNvPr>
          <p:cNvSpPr/>
          <p:nvPr/>
        </p:nvSpPr>
        <p:spPr>
          <a:xfrm>
            <a:off x="9540638" y="3289034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Azure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AI Search</a:t>
            </a:r>
          </a:p>
        </p:txBody>
      </p:sp>
      <p:cxnSp>
        <p:nvCxnSpPr>
          <p:cNvPr id="52" name="Elbow Connector 196">
            <a:extLst>
              <a:ext uri="{FF2B5EF4-FFF2-40B4-BE49-F238E27FC236}">
                <a16:creationId xmlns:a16="http://schemas.microsoft.com/office/drawing/2014/main" id="{3723113D-F998-A757-DE1A-DBB3017F687C}"/>
              </a:ext>
            </a:extLst>
          </p:cNvPr>
          <p:cNvCxnSpPr>
            <a:cxnSpLocks/>
            <a:stCxn id="47" idx="2"/>
            <a:endCxn id="51" idx="0"/>
          </p:cNvCxnSpPr>
          <p:nvPr/>
        </p:nvCxnSpPr>
        <p:spPr>
          <a:xfrm>
            <a:off x="9922507" y="3041747"/>
            <a:ext cx="0" cy="247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E9C5FF59-2F2B-8CB6-8020-F556F7F73045}"/>
              </a:ext>
            </a:extLst>
          </p:cNvPr>
          <p:cNvSpPr/>
          <p:nvPr/>
        </p:nvSpPr>
        <p:spPr>
          <a:xfrm>
            <a:off x="9540638" y="3849410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Indexer</a:t>
            </a:r>
          </a:p>
        </p:txBody>
      </p:sp>
      <p:cxnSp>
        <p:nvCxnSpPr>
          <p:cNvPr id="54" name="Elbow Connector 196">
            <a:extLst>
              <a:ext uri="{FF2B5EF4-FFF2-40B4-BE49-F238E27FC236}">
                <a16:creationId xmlns:a16="http://schemas.microsoft.com/office/drawing/2014/main" id="{621AC5F8-375E-F952-FD2C-7830187D33D1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>
          <a:xfrm>
            <a:off x="9922507" y="3642664"/>
            <a:ext cx="0" cy="2067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Cylinder 54">
            <a:extLst>
              <a:ext uri="{FF2B5EF4-FFF2-40B4-BE49-F238E27FC236}">
                <a16:creationId xmlns:a16="http://schemas.microsoft.com/office/drawing/2014/main" id="{43D97515-1E76-2E88-D127-1D5066FE816B}"/>
              </a:ext>
            </a:extLst>
          </p:cNvPr>
          <p:cNvSpPr/>
          <p:nvPr/>
        </p:nvSpPr>
        <p:spPr>
          <a:xfrm>
            <a:off x="10624168" y="3856832"/>
            <a:ext cx="763735" cy="350252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Vector DB</a:t>
            </a:r>
            <a:endParaRPr lang="th-TH" sz="800">
              <a:solidFill>
                <a:schemeClr val="tx1"/>
              </a:solidFill>
            </a:endParaRPr>
          </a:p>
        </p:txBody>
      </p:sp>
      <p:cxnSp>
        <p:nvCxnSpPr>
          <p:cNvPr id="56" name="Elbow Connector 196">
            <a:extLst>
              <a:ext uri="{FF2B5EF4-FFF2-40B4-BE49-F238E27FC236}">
                <a16:creationId xmlns:a16="http://schemas.microsoft.com/office/drawing/2014/main" id="{278BD59F-ED5E-390E-1B79-CF46991B1740}"/>
              </a:ext>
            </a:extLst>
          </p:cNvPr>
          <p:cNvCxnSpPr>
            <a:cxnSpLocks/>
            <a:stCxn id="53" idx="3"/>
            <a:endCxn id="55" idx="2"/>
          </p:cNvCxnSpPr>
          <p:nvPr/>
        </p:nvCxnSpPr>
        <p:spPr>
          <a:xfrm>
            <a:off x="10304376" y="4026225"/>
            <a:ext cx="319792" cy="5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ylinder 56">
            <a:extLst>
              <a:ext uri="{FF2B5EF4-FFF2-40B4-BE49-F238E27FC236}">
                <a16:creationId xmlns:a16="http://schemas.microsoft.com/office/drawing/2014/main" id="{315AC274-4683-6103-4930-AF0601399FE6}"/>
              </a:ext>
            </a:extLst>
          </p:cNvPr>
          <p:cNvSpPr/>
          <p:nvPr/>
        </p:nvSpPr>
        <p:spPr>
          <a:xfrm>
            <a:off x="9496211" y="4546198"/>
            <a:ext cx="852592" cy="459377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Azure Storage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(160G)</a:t>
            </a:r>
            <a:endParaRPr lang="th-TH" sz="800">
              <a:solidFill>
                <a:schemeClr val="tx1"/>
              </a:solidFill>
            </a:endParaRPr>
          </a:p>
        </p:txBody>
      </p:sp>
      <p:cxnSp>
        <p:nvCxnSpPr>
          <p:cNvPr id="58" name="Elbow Connector 196">
            <a:extLst>
              <a:ext uri="{FF2B5EF4-FFF2-40B4-BE49-F238E27FC236}">
                <a16:creationId xmlns:a16="http://schemas.microsoft.com/office/drawing/2014/main" id="{88395B01-485F-599F-6BF0-40A83283FBA7}"/>
              </a:ext>
            </a:extLst>
          </p:cNvPr>
          <p:cNvCxnSpPr>
            <a:cxnSpLocks/>
            <a:stCxn id="53" idx="2"/>
            <a:endCxn id="57" idx="1"/>
          </p:cNvCxnSpPr>
          <p:nvPr/>
        </p:nvCxnSpPr>
        <p:spPr>
          <a:xfrm>
            <a:off x="9922507" y="4203040"/>
            <a:ext cx="0" cy="34315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655C178-0AB0-B6CB-ED80-65637D255155}"/>
              </a:ext>
            </a:extLst>
          </p:cNvPr>
          <p:cNvSpPr txBox="1"/>
          <p:nvPr/>
        </p:nvSpPr>
        <p:spPr>
          <a:xfrm>
            <a:off x="5991567" y="1693664"/>
            <a:ext cx="157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DMZ</a:t>
            </a:r>
            <a:endParaRPr lang="en-TH" sz="1400" b="1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726C26D-D9B6-640C-C1F8-F1911CBEA814}"/>
              </a:ext>
            </a:extLst>
          </p:cNvPr>
          <p:cNvSpPr/>
          <p:nvPr/>
        </p:nvSpPr>
        <p:spPr>
          <a:xfrm>
            <a:off x="6004775" y="1709918"/>
            <a:ext cx="1849183" cy="1004321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3DA255A-CE1F-DBFA-F635-B1DB3C1A4411}"/>
              </a:ext>
            </a:extLst>
          </p:cNvPr>
          <p:cNvSpPr/>
          <p:nvPr/>
        </p:nvSpPr>
        <p:spPr>
          <a:xfrm>
            <a:off x="6263896" y="1998244"/>
            <a:ext cx="1260497" cy="384143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Confluent Kafka</a:t>
            </a:r>
            <a:endParaRPr kumimoji="0" lang="th-TH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2" name="Elbow Connector 196">
            <a:extLst>
              <a:ext uri="{FF2B5EF4-FFF2-40B4-BE49-F238E27FC236}">
                <a16:creationId xmlns:a16="http://schemas.microsoft.com/office/drawing/2014/main" id="{67156B7F-C47E-2D4A-6338-5817285B27A1}"/>
              </a:ext>
            </a:extLst>
          </p:cNvPr>
          <p:cNvCxnSpPr>
            <a:cxnSpLocks/>
            <a:stCxn id="36" idx="3"/>
            <a:endCxn id="61" idx="2"/>
          </p:cNvCxnSpPr>
          <p:nvPr/>
        </p:nvCxnSpPr>
        <p:spPr>
          <a:xfrm flipH="1" flipV="1">
            <a:off x="6894145" y="2382387"/>
            <a:ext cx="380399" cy="1014388"/>
          </a:xfrm>
          <a:prstGeom prst="bentConnector4">
            <a:avLst>
              <a:gd name="adj1" fmla="val -60095"/>
              <a:gd name="adj2" fmla="val 79678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3A48CA4-D573-9941-DB48-07C64B98E4E7}"/>
              </a:ext>
            </a:extLst>
          </p:cNvPr>
          <p:cNvSpPr/>
          <p:nvPr/>
        </p:nvSpPr>
        <p:spPr>
          <a:xfrm>
            <a:off x="8193901" y="4600482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ESB-DFTS</a:t>
            </a:r>
            <a:endParaRPr lang="en-TH" sz="800">
              <a:solidFill>
                <a:schemeClr val="tx1"/>
              </a:solidFill>
            </a:endParaRPr>
          </a:p>
        </p:txBody>
      </p:sp>
      <p:cxnSp>
        <p:nvCxnSpPr>
          <p:cNvPr id="64" name="Elbow Connector 196">
            <a:extLst>
              <a:ext uri="{FF2B5EF4-FFF2-40B4-BE49-F238E27FC236}">
                <a16:creationId xmlns:a16="http://schemas.microsoft.com/office/drawing/2014/main" id="{4EF262DD-A53C-CBA2-E5A6-E8FDC9643632}"/>
              </a:ext>
            </a:extLst>
          </p:cNvPr>
          <p:cNvCxnSpPr>
            <a:cxnSpLocks/>
            <a:stCxn id="63" idx="1"/>
            <a:endCxn id="40" idx="3"/>
          </p:cNvCxnSpPr>
          <p:nvPr/>
        </p:nvCxnSpPr>
        <p:spPr>
          <a:xfrm flipH="1">
            <a:off x="7278932" y="4777297"/>
            <a:ext cx="91496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196">
            <a:extLst>
              <a:ext uri="{FF2B5EF4-FFF2-40B4-BE49-F238E27FC236}">
                <a16:creationId xmlns:a16="http://schemas.microsoft.com/office/drawing/2014/main" id="{80FB8D52-8842-4276-C91B-945AFC466297}"/>
              </a:ext>
            </a:extLst>
          </p:cNvPr>
          <p:cNvCxnSpPr>
            <a:cxnSpLocks/>
            <a:stCxn id="63" idx="3"/>
            <a:endCxn id="57" idx="2"/>
          </p:cNvCxnSpPr>
          <p:nvPr/>
        </p:nvCxnSpPr>
        <p:spPr>
          <a:xfrm flipV="1">
            <a:off x="8957639" y="4775887"/>
            <a:ext cx="538572" cy="14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196">
            <a:extLst>
              <a:ext uri="{FF2B5EF4-FFF2-40B4-BE49-F238E27FC236}">
                <a16:creationId xmlns:a16="http://schemas.microsoft.com/office/drawing/2014/main" id="{11DBE054-40CF-EA0A-A2CC-56C30635F257}"/>
              </a:ext>
            </a:extLst>
          </p:cNvPr>
          <p:cNvCxnSpPr>
            <a:cxnSpLocks/>
            <a:stCxn id="61" idx="3"/>
            <a:endCxn id="44" idx="1"/>
          </p:cNvCxnSpPr>
          <p:nvPr/>
        </p:nvCxnSpPr>
        <p:spPr>
          <a:xfrm flipV="1">
            <a:off x="7524393" y="2188143"/>
            <a:ext cx="2016245" cy="217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18310C15-8557-312A-80D3-6CFA6189F130}"/>
              </a:ext>
            </a:extLst>
          </p:cNvPr>
          <p:cNvSpPr/>
          <p:nvPr/>
        </p:nvSpPr>
        <p:spPr>
          <a:xfrm>
            <a:off x="8127411" y="2300015"/>
            <a:ext cx="763738" cy="3536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Donut</a:t>
            </a:r>
            <a:endParaRPr lang="en-TH" sz="90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F789F1-A623-9BEB-790F-FBA5F6F51B5F}"/>
              </a:ext>
            </a:extLst>
          </p:cNvPr>
          <p:cNvSpPr txBox="1"/>
          <p:nvPr/>
        </p:nvSpPr>
        <p:spPr>
          <a:xfrm>
            <a:off x="7979935" y="3799953"/>
            <a:ext cx="7637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pPr algn="l"/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- </a:t>
            </a:r>
            <a:r>
              <a:rPr lang="th-TH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สินเชื่อ</a:t>
            </a:r>
          </a:p>
          <a:p>
            <a:pPr algn="l"/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- Cashback</a:t>
            </a:r>
          </a:p>
          <a:p>
            <a:pPr algn="l"/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- AIS Care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2C9F9BD-39A0-FFB3-7597-1F7678729251}"/>
              </a:ext>
            </a:extLst>
          </p:cNvPr>
          <p:cNvSpPr txBox="1"/>
          <p:nvPr/>
        </p:nvSpPr>
        <p:spPr>
          <a:xfrm>
            <a:off x="7979935" y="3239960"/>
            <a:ext cx="1415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pPr algn="l"/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API: Get HTML</a:t>
            </a:r>
            <a:b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</a:br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- Amazing Point</a:t>
            </a:r>
          </a:p>
          <a:p>
            <a:pPr algn="l"/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- Point Discount</a:t>
            </a:r>
          </a:p>
          <a:p>
            <a:pPr algn="l"/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- Trade-In, Trade-Up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DA528BD-CF73-B301-DD9D-55652F7C7505}"/>
              </a:ext>
            </a:extLst>
          </p:cNvPr>
          <p:cNvSpPr txBox="1"/>
          <p:nvPr/>
        </p:nvSpPr>
        <p:spPr>
          <a:xfrm>
            <a:off x="4209439" y="1926580"/>
            <a:ext cx="1790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2 Paths (DT185MB,CPC322MB)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0C0CF5D-18D0-96C7-72B6-73C60653D39F}"/>
              </a:ext>
            </a:extLst>
          </p:cNvPr>
          <p:cNvSpPr txBox="1"/>
          <p:nvPr/>
        </p:nvSpPr>
        <p:spPr>
          <a:xfrm>
            <a:off x="7161176" y="4790298"/>
            <a:ext cx="11504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Private Endpoint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193E8E-1810-84DF-E443-32766D24553D}"/>
              </a:ext>
            </a:extLst>
          </p:cNvPr>
          <p:cNvSpPr/>
          <p:nvPr/>
        </p:nvSpPr>
        <p:spPr>
          <a:xfrm>
            <a:off x="8127411" y="2786132"/>
            <a:ext cx="763738" cy="3536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IKM Portal</a:t>
            </a:r>
            <a:endParaRPr lang="en-TH" sz="900">
              <a:solidFill>
                <a:schemeClr val="tx1"/>
              </a:solidFill>
            </a:endParaRPr>
          </a:p>
        </p:txBody>
      </p:sp>
      <p:cxnSp>
        <p:nvCxnSpPr>
          <p:cNvPr id="73" name="Elbow Connector 196">
            <a:extLst>
              <a:ext uri="{FF2B5EF4-FFF2-40B4-BE49-F238E27FC236}">
                <a16:creationId xmlns:a16="http://schemas.microsoft.com/office/drawing/2014/main" id="{8152B9F5-3E89-ABAF-7D0D-E3AF1554CBD5}"/>
              </a:ext>
            </a:extLst>
          </p:cNvPr>
          <p:cNvCxnSpPr>
            <a:cxnSpLocks/>
            <a:stCxn id="44" idx="2"/>
          </p:cNvCxnSpPr>
          <p:nvPr/>
        </p:nvCxnSpPr>
        <p:spPr>
          <a:xfrm rot="5400000">
            <a:off x="9572324" y="2104027"/>
            <a:ext cx="89253" cy="611114"/>
          </a:xfrm>
          <a:prstGeom prst="bentConnector2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DDA1066-53DF-4020-8A2D-BC6A138023B3}"/>
              </a:ext>
            </a:extLst>
          </p:cNvPr>
          <p:cNvSpPr txBox="1"/>
          <p:nvPr/>
        </p:nvSpPr>
        <p:spPr>
          <a:xfrm>
            <a:off x="5995719" y="5225174"/>
            <a:ext cx="157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Partner</a:t>
            </a:r>
            <a:endParaRPr lang="en-TH" sz="1400" b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6659DFD-BD7A-C7AA-B75F-0988A816606E}"/>
              </a:ext>
            </a:extLst>
          </p:cNvPr>
          <p:cNvSpPr/>
          <p:nvPr/>
        </p:nvSpPr>
        <p:spPr>
          <a:xfrm>
            <a:off x="6008927" y="5241428"/>
            <a:ext cx="1849183" cy="1004321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D2B16DD-8161-B13A-0761-39A0A927C650}"/>
              </a:ext>
            </a:extLst>
          </p:cNvPr>
          <p:cNvSpPr/>
          <p:nvPr/>
        </p:nvSpPr>
        <p:spPr>
          <a:xfrm>
            <a:off x="6268048" y="5529754"/>
            <a:ext cx="1260497" cy="384143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IKM SAAS</a:t>
            </a:r>
          </a:p>
        </p:txBody>
      </p:sp>
      <p:cxnSp>
        <p:nvCxnSpPr>
          <p:cNvPr id="77" name="Elbow Connector 196">
            <a:extLst>
              <a:ext uri="{FF2B5EF4-FFF2-40B4-BE49-F238E27FC236}">
                <a16:creationId xmlns:a16="http://schemas.microsoft.com/office/drawing/2014/main" id="{3E4A27FA-93AD-4691-7DFC-E2E451EBEEFD}"/>
              </a:ext>
            </a:extLst>
          </p:cNvPr>
          <p:cNvCxnSpPr>
            <a:cxnSpLocks/>
            <a:stCxn id="72" idx="1"/>
            <a:endCxn id="76" idx="3"/>
          </p:cNvCxnSpPr>
          <p:nvPr/>
        </p:nvCxnSpPr>
        <p:spPr>
          <a:xfrm rot="10800000" flipV="1">
            <a:off x="7528545" y="2962946"/>
            <a:ext cx="598866" cy="2758879"/>
          </a:xfrm>
          <a:prstGeom prst="bentConnector3">
            <a:avLst>
              <a:gd name="adj1" fmla="val 38050"/>
            </a:avLst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196">
            <a:extLst>
              <a:ext uri="{FF2B5EF4-FFF2-40B4-BE49-F238E27FC236}">
                <a16:creationId xmlns:a16="http://schemas.microsoft.com/office/drawing/2014/main" id="{6D551259-FBB3-FD8C-6536-81913B126B97}"/>
              </a:ext>
            </a:extLst>
          </p:cNvPr>
          <p:cNvCxnSpPr>
            <a:cxnSpLocks/>
            <a:stCxn id="76" idx="2"/>
            <a:endCxn id="79" idx="2"/>
          </p:cNvCxnSpPr>
          <p:nvPr/>
        </p:nvCxnSpPr>
        <p:spPr>
          <a:xfrm rot="5400000" flipH="1" flipV="1">
            <a:off x="7504387" y="4836620"/>
            <a:ext cx="471186" cy="1683367"/>
          </a:xfrm>
          <a:prstGeom prst="bentConnector3">
            <a:avLst>
              <a:gd name="adj1" fmla="val -48516"/>
            </a:avLst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D74B220-74D7-A902-DE21-B126046783AF}"/>
              </a:ext>
            </a:extLst>
          </p:cNvPr>
          <p:cNvSpPr/>
          <p:nvPr/>
        </p:nvSpPr>
        <p:spPr>
          <a:xfrm>
            <a:off x="8199795" y="5089081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AGW / APIM ESB</a:t>
            </a:r>
            <a:endParaRPr lang="en-TH" sz="80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4976682-E176-604C-1E0E-1EF169ABA2C4}"/>
              </a:ext>
            </a:extLst>
          </p:cNvPr>
          <p:cNvSpPr txBox="1"/>
          <p:nvPr/>
        </p:nvSpPr>
        <p:spPr>
          <a:xfrm>
            <a:off x="8079251" y="6122135"/>
            <a:ext cx="1089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Web hook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cxnSp>
        <p:nvCxnSpPr>
          <p:cNvPr id="81" name="Elbow Connector 196">
            <a:extLst>
              <a:ext uri="{FF2B5EF4-FFF2-40B4-BE49-F238E27FC236}">
                <a16:creationId xmlns:a16="http://schemas.microsoft.com/office/drawing/2014/main" id="{A06D34A3-3067-AE69-3DA5-94B861C0C873}"/>
              </a:ext>
            </a:extLst>
          </p:cNvPr>
          <p:cNvCxnSpPr>
            <a:cxnSpLocks/>
            <a:stCxn id="79" idx="0"/>
            <a:endCxn id="72" idx="2"/>
          </p:cNvCxnSpPr>
          <p:nvPr/>
        </p:nvCxnSpPr>
        <p:spPr>
          <a:xfrm rot="16200000" flipV="1">
            <a:off x="7570813" y="4078230"/>
            <a:ext cx="1949319" cy="72384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196">
            <a:extLst>
              <a:ext uri="{FF2B5EF4-FFF2-40B4-BE49-F238E27FC236}">
                <a16:creationId xmlns:a16="http://schemas.microsoft.com/office/drawing/2014/main" id="{FD2C2086-BFDB-172A-7EB8-D8B3ADCB4A5C}"/>
              </a:ext>
            </a:extLst>
          </p:cNvPr>
          <p:cNvCxnSpPr>
            <a:cxnSpLocks/>
            <a:stCxn id="83" idx="3"/>
            <a:endCxn id="44" idx="0"/>
          </p:cNvCxnSpPr>
          <p:nvPr/>
        </p:nvCxnSpPr>
        <p:spPr>
          <a:xfrm flipV="1">
            <a:off x="9338792" y="2011328"/>
            <a:ext cx="583715" cy="699050"/>
          </a:xfrm>
          <a:prstGeom prst="bentConnector4">
            <a:avLst>
              <a:gd name="adj1" fmla="val 49982"/>
              <a:gd name="adj2" fmla="val 132702"/>
            </a:avLst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A43BDF5-454E-6FFD-5538-1E905A3F9C90}"/>
              </a:ext>
            </a:extLst>
          </p:cNvPr>
          <p:cNvSpPr/>
          <p:nvPr/>
        </p:nvSpPr>
        <p:spPr>
          <a:xfrm>
            <a:off x="8891675" y="2265339"/>
            <a:ext cx="447117" cy="89007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APIM ESB</a:t>
            </a:r>
            <a:endParaRPr lang="en-TH" sz="800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935D8B-37B1-4667-B81C-D578869C46D4}"/>
              </a:ext>
            </a:extLst>
          </p:cNvPr>
          <p:cNvSpPr txBox="1"/>
          <p:nvPr/>
        </p:nvSpPr>
        <p:spPr>
          <a:xfrm>
            <a:off x="3484908" y="1941303"/>
            <a:ext cx="6609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rgbClr val="00B0F0"/>
                </a:solidFill>
                <a:latin typeface="+mn-lt"/>
                <a:cs typeface="Leelawadee" panose="020B0502040204020203" pitchFamily="34" charset="-34"/>
              </a:rPr>
              <a:t>Existing</a:t>
            </a:r>
            <a:endParaRPr lang="th-TH" sz="900">
              <a:solidFill>
                <a:srgbClr val="00B0F0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4A38A44-9394-6CA7-810F-2932F9E0384B}"/>
              </a:ext>
            </a:extLst>
          </p:cNvPr>
          <p:cNvSpPr txBox="1"/>
          <p:nvPr/>
        </p:nvSpPr>
        <p:spPr>
          <a:xfrm>
            <a:off x="6059711" y="5892477"/>
            <a:ext cx="9346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sz="900">
                <a:solidFill>
                  <a:schemeClr val="tx1"/>
                </a:solidFill>
                <a:latin typeface="+mn-lt"/>
                <a:cs typeface="Leelawadee" panose="020B0502040204020203" pitchFamily="34" charset="-34"/>
              </a:rPr>
              <a:t>Data Change</a:t>
            </a:r>
            <a:endParaRPr lang="th-TH" sz="900">
              <a:solidFill>
                <a:schemeClr val="tx1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CD49429-E456-8FC6-54BF-F7217E5584FD}"/>
              </a:ext>
            </a:extLst>
          </p:cNvPr>
          <p:cNvSpPr/>
          <p:nvPr/>
        </p:nvSpPr>
        <p:spPr>
          <a:xfrm>
            <a:off x="535031" y="520563"/>
            <a:ext cx="11044599" cy="111890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E2A289E-E6CA-D141-0107-5A5E928F1A79}"/>
              </a:ext>
            </a:extLst>
          </p:cNvPr>
          <p:cNvSpPr txBox="1"/>
          <p:nvPr/>
        </p:nvSpPr>
        <p:spPr>
          <a:xfrm>
            <a:off x="10680516" y="537935"/>
            <a:ext cx="710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/>
              <a:t>Client</a:t>
            </a:r>
            <a:endParaRPr lang="en-TH" sz="1400" b="1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870EED4-2F1E-F1D7-DB0E-74F65B92FFED}"/>
              </a:ext>
            </a:extLst>
          </p:cNvPr>
          <p:cNvSpPr/>
          <p:nvPr/>
        </p:nvSpPr>
        <p:spPr>
          <a:xfrm>
            <a:off x="9541464" y="616851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MC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26DDB1E-A991-7ECC-A605-B0EFEFAD0D2F}"/>
              </a:ext>
            </a:extLst>
          </p:cNvPr>
          <p:cNvSpPr/>
          <p:nvPr/>
        </p:nvSpPr>
        <p:spPr>
          <a:xfrm>
            <a:off x="9541464" y="1217768"/>
            <a:ext cx="763738" cy="353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Web</a:t>
            </a:r>
          </a:p>
        </p:txBody>
      </p:sp>
      <p:cxnSp>
        <p:nvCxnSpPr>
          <p:cNvPr id="90" name="Elbow Connector 196">
            <a:extLst>
              <a:ext uri="{FF2B5EF4-FFF2-40B4-BE49-F238E27FC236}">
                <a16:creationId xmlns:a16="http://schemas.microsoft.com/office/drawing/2014/main" id="{7D99FAB8-7E1E-7991-B79C-8728FCCC68C0}"/>
              </a:ext>
            </a:extLst>
          </p:cNvPr>
          <p:cNvCxnSpPr>
            <a:cxnSpLocks/>
            <a:stCxn id="88" idx="2"/>
            <a:endCxn id="89" idx="0"/>
          </p:cNvCxnSpPr>
          <p:nvPr/>
        </p:nvCxnSpPr>
        <p:spPr>
          <a:xfrm>
            <a:off x="9923333" y="970481"/>
            <a:ext cx="0" cy="247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33ED1994-A4C7-3FEE-9B86-D3C39BB7CE4D}"/>
              </a:ext>
            </a:extLst>
          </p:cNvPr>
          <p:cNvSpPr/>
          <p:nvPr/>
        </p:nvSpPr>
        <p:spPr>
          <a:xfrm>
            <a:off x="6213583" y="6364347"/>
            <a:ext cx="261578" cy="2532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4</a:t>
            </a:r>
            <a:endParaRPr lang="th-TH" sz="1800">
              <a:solidFill>
                <a:schemeClr val="accent2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3E4E60A-CA0D-1A0F-C7AE-1770B8BFBC37}"/>
              </a:ext>
            </a:extLst>
          </p:cNvPr>
          <p:cNvSpPr txBox="1"/>
          <p:nvPr/>
        </p:nvSpPr>
        <p:spPr>
          <a:xfrm>
            <a:off x="6346152" y="6345428"/>
            <a:ext cx="2435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b="1" u="sng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API Call to IKM SAAS and get RAW HTML</a:t>
            </a:r>
            <a:endParaRPr lang="th-TH" b="1" u="sng">
              <a:solidFill>
                <a:schemeClr val="accent2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8DE09A8-90EB-38BF-E8CF-E2D06066312D}"/>
              </a:ext>
            </a:extLst>
          </p:cNvPr>
          <p:cNvSpPr txBox="1"/>
          <p:nvPr/>
        </p:nvSpPr>
        <p:spPr>
          <a:xfrm>
            <a:off x="10348803" y="3022228"/>
            <a:ext cx="1352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b="1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4.1.1 “AI Summary” Convert </a:t>
            </a:r>
          </a:p>
          <a:p>
            <a:r>
              <a:rPr lang="en-US" b="1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RAW HTML </a:t>
            </a:r>
          </a:p>
          <a:p>
            <a:r>
              <a:rPr lang="en-US" b="1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to Structure Data</a:t>
            </a:r>
            <a:endParaRPr lang="th-TH" b="1">
              <a:solidFill>
                <a:schemeClr val="accent2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077D95A-B7F8-FFF6-5AFE-787E550313A9}"/>
              </a:ext>
            </a:extLst>
          </p:cNvPr>
          <p:cNvSpPr txBox="1"/>
          <p:nvPr/>
        </p:nvSpPr>
        <p:spPr>
          <a:xfrm>
            <a:off x="10422688" y="1675260"/>
            <a:ext cx="1202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b="1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4.2 Save the Structure Data </a:t>
            </a:r>
            <a:endParaRPr lang="th-TH" b="1">
              <a:solidFill>
                <a:schemeClr val="accent2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1E5B59B-59D0-64C4-C1F2-4C2534C82D01}"/>
              </a:ext>
            </a:extLst>
          </p:cNvPr>
          <p:cNvSpPr txBox="1"/>
          <p:nvPr/>
        </p:nvSpPr>
        <p:spPr>
          <a:xfrm>
            <a:off x="5833315" y="660182"/>
            <a:ext cx="3603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b="1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4.1.2 “Python Script” by </a:t>
            </a:r>
            <a:r>
              <a:rPr lang="en-US" b="1" err="1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P’Atom</a:t>
            </a:r>
            <a:endParaRPr lang="en-US" b="1">
              <a:solidFill>
                <a:schemeClr val="accent2"/>
              </a:solidFill>
              <a:latin typeface="+mn-lt"/>
              <a:cs typeface="Leelawadee" panose="020B0502040204020203" pitchFamily="34" charset="-34"/>
            </a:endParaRPr>
          </a:p>
          <a:p>
            <a:r>
              <a:rPr lang="en-US" b="1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 Convert </a:t>
            </a:r>
          </a:p>
          <a:p>
            <a:r>
              <a:rPr lang="en-US" b="1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RAW HTML </a:t>
            </a:r>
          </a:p>
          <a:p>
            <a:r>
              <a:rPr lang="en-US" b="1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to Structure Data</a:t>
            </a:r>
          </a:p>
          <a:p>
            <a:r>
              <a:rPr lang="en-US" b="1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(</a:t>
            </a:r>
            <a:r>
              <a:rPr lang="th-TH" b="1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ตั้งใจว่าถ้าใช้ได้ จะเอาไป </a:t>
            </a:r>
            <a:r>
              <a:rPr lang="en-US" b="1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Implement </a:t>
            </a:r>
            <a:r>
              <a:rPr lang="th-TH" b="1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ที่ </a:t>
            </a:r>
            <a:r>
              <a:rPr lang="en-US" b="1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AI Orchestrator)</a:t>
            </a:r>
            <a:endParaRPr lang="th-TH" b="1">
              <a:solidFill>
                <a:schemeClr val="accent2"/>
              </a:solidFill>
              <a:latin typeface="+mn-lt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3059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85C904-172A-2381-1490-B1E77D4A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02731" cy="553417"/>
          </a:xfrm>
        </p:spPr>
        <p:txBody>
          <a:bodyPr>
            <a:normAutofit fontScale="90000"/>
          </a:bodyPr>
          <a:lstStyle/>
          <a:p>
            <a:r>
              <a:rPr lang="en-US" sz="3600" b="1"/>
              <a:t>Background</a:t>
            </a:r>
            <a:endParaRPr lang="th-TH" sz="36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DC3FB-ADE0-1F79-B272-72BD8941AF58}"/>
              </a:ext>
            </a:extLst>
          </p:cNvPr>
          <p:cNvSpPr txBox="1"/>
          <p:nvPr/>
        </p:nvSpPr>
        <p:spPr>
          <a:xfrm>
            <a:off x="437832" y="2293065"/>
            <a:ext cx="5571431" cy="4351961"/>
          </a:xfrm>
          <a:prstGeom prst="rect">
            <a:avLst/>
          </a:prstGeom>
          <a:solidFill>
            <a:srgbClr val="FFF6DD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ตัวอย่างการนำเสนอ </a:t>
            </a:r>
            <a:r>
              <a:rPr kumimoji="0" lang="th-TH" sz="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เครื่อง </a:t>
            </a:r>
            <a:r>
              <a:rPr kumimoji="0" lang="en-US" sz="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iPhone 16 Plus 512GB</a:t>
            </a:r>
            <a:r>
              <a:rPr kumimoji="0" lang="th-TH" sz="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 </a:t>
            </a:r>
            <a:r>
              <a:rPr kumimoji="0" lang="th-TH" sz="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สำหรับลูกค้า </a:t>
            </a:r>
            <a:r>
              <a:rPr kumimoji="0" lang="en-US" sz="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AIS</a:t>
            </a:r>
            <a:br>
              <a:rPr kumimoji="0" lang="th-TH" sz="800" b="1" i="0" u="sng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br>
              <a:rPr kumimoji="0" lang="th-TH" sz="800" b="1" i="0" u="sng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🔹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สำหรับลูกค้าที่ต้องการซื้อ 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iPhone 16 Plus 512GB  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ตอนนี้มีข้อเสนอพิเศษที่สุดที่แนะนำได้เลยค่ะ</a:t>
            </a:r>
            <a:b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    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เครื่องราคาพิเศษ เมื่อใช้</a:t>
            </a:r>
            <a:r>
              <a:rPr kumimoji="0" lang="th-TH" sz="800" b="1" i="0" u="none" strike="noStrike" kern="1200" cap="none" spc="0" normalizeH="0" baseline="0" noProof="0" err="1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แพ็กเกจ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ที่กำหนด</a:t>
            </a:r>
            <a:endParaRPr kumimoji="0" lang="th-TH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b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</a:b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หรือเลือกซื้อเครื่องเปล่า (ไม่ติดสัญญา)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ราคาปกติอยู่ที่ 4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00 บาท</a:t>
            </a:r>
            <a:b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</a:b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🎁 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สิทธิพิเศษเพิ่มเติม</a:t>
            </a:r>
          </a:p>
          <a:p>
            <a:pPr marL="177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Trade-in 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รับเพิ่ม 2,000 บาท</a:t>
            </a: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เมื่อนำเครื่อง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iPhone 14 Series</a:t>
            </a: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มาแลกซื้อ</a:t>
            </a:r>
          </a:p>
          <a:p>
            <a:pPr marL="177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ใช้ 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 Point 500 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คะแนน</a:t>
            </a: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แลกรับส่วนลดเพิ่ม 250 บาท</a:t>
            </a:r>
          </a:p>
          <a:p>
            <a:pPr marL="361950" marR="0" lvl="0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แถม 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ลำโพง 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Marshall 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ฟรี!</a:t>
            </a: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เมื่อซื้อเครื่องวันนี้</a:t>
            </a:r>
          </a:p>
          <a:p>
            <a:pPr marL="361950" marR="0" lvl="0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พิเศษ </a:t>
            </a:r>
            <a:r>
              <a:rPr kumimoji="0" lang="th-TH" sz="800" b="1" i="0" u="none" strike="noStrike" kern="1200" cap="none" spc="0" normalizeH="0" baseline="0" noProof="0" err="1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แพ็กเกจ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ดูแลเครื่อง 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 Care+ 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ฟรี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</a:t>
            </a: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เดือนแรก </a:t>
            </a:r>
          </a:p>
          <a:p>
            <a:pPr marL="361950" marR="0" lvl="0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สะสม 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 Point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จากการซื้อเครื่อง ทุก 200 บาท = 1 คะแนน</a:t>
            </a:r>
            <a:b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🔹 โปรพิเศษสำหรับ 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AirPods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    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- </a:t>
            </a: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หากซื้อพร้อมกันวันนี้ จะได้รับส่วนลดเพิ่มอีก 1,200 บาท (จากราคาปกติ 4,990 บาท)</a:t>
            </a:r>
            <a:b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b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🔹 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ผ่อน 0% ได้สูงสุด 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36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เดือน (ขึ้นกับบัตรฯ)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    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-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</a:t>
            </a: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รับเครดิตเงินคืนสูงสุด 1500 บาท เมื่อซื้อเครื่องตั้งแต่ 50,000 บาทขึ้นไป และเลือกผ่อน 0% 10 เดือน</a:t>
            </a:r>
            <a:b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endParaRPr kumimoji="0" lang="th-TH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8527FF-81EB-4754-7394-23B41A19E83A}"/>
              </a:ext>
            </a:extLst>
          </p:cNvPr>
          <p:cNvCxnSpPr>
            <a:cxnSpLocks/>
          </p:cNvCxnSpPr>
          <p:nvPr/>
        </p:nvCxnSpPr>
        <p:spPr>
          <a:xfrm>
            <a:off x="0" y="899375"/>
            <a:ext cx="12192000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DC041A-6A8F-6BED-B07B-3F9C8F9BAFAB}"/>
              </a:ext>
            </a:extLst>
          </p:cNvPr>
          <p:cNvSpPr txBox="1"/>
          <p:nvPr/>
        </p:nvSpPr>
        <p:spPr>
          <a:xfrm>
            <a:off x="4241085" y="143775"/>
            <a:ext cx="37662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5. Device Sales Assistant : Use Case</a:t>
            </a:r>
            <a:endParaRPr kumimoji="0" lang="th-TH" sz="20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Franklin Gothic Medium Cond" panose="020B0606030402020204" pitchFamily="34" charset="0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C0D881-88BC-74FF-A480-93F62542F082}"/>
              </a:ext>
            </a:extLst>
          </p:cNvPr>
          <p:cNvSpPr txBox="1"/>
          <p:nvPr/>
        </p:nvSpPr>
        <p:spPr>
          <a:xfrm>
            <a:off x="202233" y="591598"/>
            <a:ext cx="11781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</a:t>
            </a:r>
            <a:r>
              <a:rPr kumimoji="0" lang="th-TH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Case 1 . </a:t>
            </a:r>
            <a:r>
              <a:rPr kumimoji="0" lang="th-TH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ระบุรุ่นที่ต้องการ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kumimoji="0" lang="th-TH" sz="1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ลูกค้ามีความต้องการซื้อเครื่อง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iPhone 16 Plus 512GB</a:t>
            </a:r>
            <a:r>
              <a:rPr kumimoji="0" lang="th-TH" sz="1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 </a:t>
            </a:r>
            <a:r>
              <a:rPr kumimoji="0" lang="th-TH" sz="1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และมีเบอร์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 </a:t>
            </a:r>
            <a:endParaRPr kumimoji="0" lang="th-TH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CCE86D-CEAF-9D8E-3D7C-6544514AE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20" y="2899475"/>
            <a:ext cx="4099192" cy="1536405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D3D55D0-6473-85AA-C04C-7B969AEAB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04DCCD-D32D-B1FB-2221-52EF15FD1C81}"/>
              </a:ext>
            </a:extLst>
          </p:cNvPr>
          <p:cNvSpPr txBox="1"/>
          <p:nvPr/>
        </p:nvSpPr>
        <p:spPr>
          <a:xfrm>
            <a:off x="6342316" y="2332704"/>
            <a:ext cx="5506286" cy="3536353"/>
          </a:xfrm>
          <a:prstGeom prst="rect">
            <a:avLst/>
          </a:prstGeom>
          <a:solidFill>
            <a:srgbClr val="FFF6DD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🔹 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รายละเอียดการผ่อน</a:t>
            </a:r>
            <a:b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✅ 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บัตรเครดิตที่คุ้มที่สุด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SCB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→ </a:t>
            </a: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คุ้มสุดถ้าอยากผ่อน 0% + ได้เครดิตเงินคืน 2% ทันที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err="1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CitiBank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→ </a:t>
            </a: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เหมาะกับยอดสูง ได้เครดิตเงินคืน 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err="1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KBank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→ </a:t>
            </a: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ใช้ง่าย ได้คืนสูงสุด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00 บาท เมื่อผ่อน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เดือน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 err="1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Krungsri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First Choice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→ </a:t>
            </a: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เหมาะกับคนที่อยากผ่อนนาน (สูงสุด 12 เดือน)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KTC / BBL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→ </a:t>
            </a: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คุ้มเมื่อทำรายการผ่านแอป ได้เครดิตเงินคืนเฉพาะช่องทาง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th-TH" sz="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th-TH" sz="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6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สรุป</a:t>
            </a:r>
            <a:b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- </a:t>
            </a: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ลูกค้ามีบัตรเครดิต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KBANK </a:t>
            </a: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ผ่อน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0%</a:t>
            </a: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สูงสุด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36</a:t>
            </a: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เดือน สามารถผ่อนได้ทั้งเครื่องและ </a:t>
            </a: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Airpods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</a:t>
            </a: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เลยค่ะ</a:t>
            </a:r>
          </a:p>
          <a:p>
            <a:pPr marL="36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th-TH" sz="8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คำนวณเบ็ดเสร็จแล้ว 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ลูกค้าชำระเพียงเดือนละ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1,300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บาท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นาน 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36 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เดือนค่ะ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th-TH" sz="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0C3C17-5D82-32B1-D3F7-E27F1ABADBB5}"/>
              </a:ext>
            </a:extLst>
          </p:cNvPr>
          <p:cNvSpPr txBox="1"/>
          <p:nvPr/>
        </p:nvSpPr>
        <p:spPr>
          <a:xfrm>
            <a:off x="3507834" y="6536049"/>
            <a:ext cx="2365204" cy="215444"/>
          </a:xfrm>
          <a:prstGeom prst="rect">
            <a:avLst/>
          </a:prstGeom>
          <a:solidFill>
            <a:srgbClr val="FFCCFF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แสดงรายละเอียดการชำระเงิน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kumimoji="0" lang="th-TH" sz="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การผ่อน</a:t>
            </a:r>
            <a:endParaRPr kumimoji="0" lang="th-TH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B7263F3-D6BD-1AEC-E3E7-AAF95DBD7228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73038" y="2589859"/>
            <a:ext cx="304974" cy="405391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D340C8-B4FD-F4D5-889C-7CFA011CB915}"/>
              </a:ext>
            </a:extLst>
          </p:cNvPr>
          <p:cNvCxnSpPr/>
          <p:nvPr/>
        </p:nvCxnSpPr>
        <p:spPr>
          <a:xfrm>
            <a:off x="6178012" y="2589859"/>
            <a:ext cx="2042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CE71FB1-0248-9019-A1D7-6386959F4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542" y="2735909"/>
            <a:ext cx="5216916" cy="13183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64F04E-2067-3379-B110-62F6759DC783}"/>
              </a:ext>
            </a:extLst>
          </p:cNvPr>
          <p:cNvSpPr txBox="1"/>
          <p:nvPr/>
        </p:nvSpPr>
        <p:spPr>
          <a:xfrm>
            <a:off x="1580748" y="1115857"/>
            <a:ext cx="13689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Customer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Type</a:t>
            </a:r>
            <a:endParaRPr kumimoji="0" lang="th-TH" sz="1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Franklin Gothic Medium Cond" panose="020B0606030402020204" pitchFamily="34" charset="0"/>
              <a:ea typeface="+mn-ea"/>
              <a:cs typeface="Cordia New" panose="020B0304020202020204" pitchFamily="34" charset="-34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612CC41-4BB4-1020-7D18-CFCF3DD38D3A}"/>
              </a:ext>
            </a:extLst>
          </p:cNvPr>
          <p:cNvGraphicFramePr>
            <a:graphicFrameLocks noGrp="1"/>
          </p:cNvGraphicFramePr>
          <p:nvPr/>
        </p:nvGraphicFramePr>
        <p:xfrm>
          <a:off x="3144740" y="1408204"/>
          <a:ext cx="2948270" cy="487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450">
                  <a:extLst>
                    <a:ext uri="{9D8B030D-6E8A-4147-A177-3AD203B41FA5}">
                      <a16:colId xmlns:a16="http://schemas.microsoft.com/office/drawing/2014/main" val="2177889833"/>
                    </a:ext>
                  </a:extLst>
                </a:gridCol>
                <a:gridCol w="1008345">
                  <a:extLst>
                    <a:ext uri="{9D8B030D-6E8A-4147-A177-3AD203B41FA5}">
                      <a16:colId xmlns:a16="http://schemas.microsoft.com/office/drawing/2014/main" val="3876834262"/>
                    </a:ext>
                  </a:extLst>
                </a:gridCol>
                <a:gridCol w="1065475">
                  <a:extLst>
                    <a:ext uri="{9D8B030D-6E8A-4147-A177-3AD203B41FA5}">
                      <a16:colId xmlns:a16="http://schemas.microsoft.com/office/drawing/2014/main" val="102234335"/>
                    </a:ext>
                  </a:extLst>
                </a:gridCol>
              </a:tblGrid>
              <a:tr h="257838">
                <a:tc>
                  <a:txBody>
                    <a:bodyPr/>
                    <a:lstStyle/>
                    <a:p>
                      <a:pPr algn="l"/>
                      <a:r>
                        <a:rPr lang="th-TH" sz="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ยี่ห้อ</a:t>
                      </a:r>
                      <a:r>
                        <a:rPr lang="en-US" sz="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</a:t>
                      </a:r>
                      <a:r>
                        <a:rPr lang="th-TH" sz="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รุ่น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</a:t>
                      </a:r>
                      <a:endParaRPr lang="th-TH" sz="800" b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</a:t>
                      </a:r>
                      <a:endParaRPr lang="th-TH" sz="800" b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597775"/>
                  </a:ext>
                </a:extLst>
              </a:tr>
              <a:tr h="229400">
                <a:tc>
                  <a:txBody>
                    <a:bodyPr/>
                    <a:lstStyle/>
                    <a:p>
                      <a:pPr algn="l"/>
                      <a:r>
                        <a:rPr lang="th-TH" sz="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ระบุเบอร์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th-TH" sz="800" b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800" b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   ไม่มีเบอร์ </a:t>
                      </a:r>
                      <a:r>
                        <a:rPr lang="en-US" sz="800" b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AIS</a:t>
                      </a:r>
                      <a:endParaRPr lang="th-TH" sz="800" b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497290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5355E4DB-AC69-C6B4-D67D-53F68B7B1364}"/>
              </a:ext>
            </a:extLst>
          </p:cNvPr>
          <p:cNvSpPr/>
          <p:nvPr/>
        </p:nvSpPr>
        <p:spPr>
          <a:xfrm>
            <a:off x="4051449" y="1445535"/>
            <a:ext cx="864000" cy="1656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CCD390-1A4E-6661-5644-1F4CCAC91F6F}"/>
              </a:ext>
            </a:extLst>
          </p:cNvPr>
          <p:cNvSpPr txBox="1"/>
          <p:nvPr/>
        </p:nvSpPr>
        <p:spPr>
          <a:xfrm>
            <a:off x="3994127" y="1421727"/>
            <a:ext cx="79219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Apple</a:t>
            </a:r>
            <a:endParaRPr kumimoji="0" lang="th-TH" sz="900" b="0" i="0" u="none" strike="noStrike" kern="1200" cap="none" spc="0" normalizeH="0" baseline="0" noProof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C35C6E-3E08-0A40-B815-8EA4CB4E1332}"/>
              </a:ext>
            </a:extLst>
          </p:cNvPr>
          <p:cNvSpPr/>
          <p:nvPr/>
        </p:nvSpPr>
        <p:spPr>
          <a:xfrm>
            <a:off x="5149517" y="1439702"/>
            <a:ext cx="86400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C9C2B-A52F-1A25-9200-E2C7C02DE768}"/>
              </a:ext>
            </a:extLst>
          </p:cNvPr>
          <p:cNvSpPr txBox="1"/>
          <p:nvPr/>
        </p:nvSpPr>
        <p:spPr>
          <a:xfrm>
            <a:off x="5086086" y="1446941"/>
            <a:ext cx="93662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sng" strike="noStrike" kern="1200" cap="none" spc="0" normalizeH="0" baseline="0" noProof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iPhone 16 Plus 512GB</a:t>
            </a:r>
            <a:endParaRPr kumimoji="0" lang="th-TH" sz="600" b="0" i="0" u="none" strike="noStrike" kern="1200" cap="none" spc="0" normalizeH="0" baseline="0" noProof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357494-3D3E-7B95-798E-8C8E54D71C10}"/>
              </a:ext>
            </a:extLst>
          </p:cNvPr>
          <p:cNvSpPr/>
          <p:nvPr/>
        </p:nvSpPr>
        <p:spPr>
          <a:xfrm>
            <a:off x="1582403" y="1405451"/>
            <a:ext cx="1368000" cy="50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368556-13F0-E067-C542-754D5F57838B}"/>
              </a:ext>
            </a:extLst>
          </p:cNvPr>
          <p:cNvSpPr txBox="1"/>
          <p:nvPr/>
        </p:nvSpPr>
        <p:spPr>
          <a:xfrm>
            <a:off x="1633582" y="1539268"/>
            <a:ext cx="1404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kumimoji="0" lang="th-TH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ระบุ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Brand/Model </a:t>
            </a:r>
            <a:endParaRPr kumimoji="0" lang="th-TH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79DB05-06AA-49EF-2031-F0C42B3A5CED}"/>
              </a:ext>
            </a:extLst>
          </p:cNvPr>
          <p:cNvSpPr txBox="1"/>
          <p:nvPr/>
        </p:nvSpPr>
        <p:spPr>
          <a:xfrm>
            <a:off x="6124189" y="1309010"/>
            <a:ext cx="328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masis MT Pro Black" panose="02040A0405000502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+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0" lang="th-TH" sz="16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E50E3A-E391-0601-5292-6F2BC6D87C11}"/>
              </a:ext>
            </a:extLst>
          </p:cNvPr>
          <p:cNvSpPr txBox="1"/>
          <p:nvPr/>
        </p:nvSpPr>
        <p:spPr>
          <a:xfrm>
            <a:off x="6511758" y="1360890"/>
            <a:ext cx="1636240" cy="60016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Sync 2 </a:t>
            </a:r>
            <a:r>
              <a:rPr kumimoji="0" lang="th-TH" sz="11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ส่วน</a:t>
            </a:r>
          </a:p>
          <a:p>
            <a:pPr marL="72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Stock </a:t>
            </a:r>
          </a:p>
          <a:p>
            <a:pPr marL="72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Customer profile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59968F6-A348-EC22-8950-89113044B13A}"/>
              </a:ext>
            </a:extLst>
          </p:cNvPr>
          <p:cNvGraphicFramePr>
            <a:graphicFrameLocks noGrp="1"/>
          </p:cNvGraphicFramePr>
          <p:nvPr/>
        </p:nvGraphicFramePr>
        <p:xfrm>
          <a:off x="8556792" y="1556293"/>
          <a:ext cx="3447019" cy="22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017">
                  <a:extLst>
                    <a:ext uri="{9D8B030D-6E8A-4147-A177-3AD203B41FA5}">
                      <a16:colId xmlns:a16="http://schemas.microsoft.com/office/drawing/2014/main" val="2177889833"/>
                    </a:ext>
                  </a:extLst>
                </a:gridCol>
                <a:gridCol w="1025719">
                  <a:extLst>
                    <a:ext uri="{9D8B030D-6E8A-4147-A177-3AD203B41FA5}">
                      <a16:colId xmlns:a16="http://schemas.microsoft.com/office/drawing/2014/main" val="3876834262"/>
                    </a:ext>
                  </a:extLst>
                </a:gridCol>
                <a:gridCol w="750770">
                  <a:extLst>
                    <a:ext uri="{9D8B030D-6E8A-4147-A177-3AD203B41FA5}">
                      <a16:colId xmlns:a16="http://schemas.microsoft.com/office/drawing/2014/main" val="102234335"/>
                    </a:ext>
                  </a:extLst>
                </a:gridCol>
                <a:gridCol w="946513">
                  <a:extLst>
                    <a:ext uri="{9D8B030D-6E8A-4147-A177-3AD203B41FA5}">
                      <a16:colId xmlns:a16="http://schemas.microsoft.com/office/drawing/2014/main" val="1246795884"/>
                    </a:ext>
                  </a:extLst>
                </a:gridCol>
              </a:tblGrid>
              <a:tr h="229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ชำระเงิน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800" b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เงินสด</a:t>
                      </a:r>
                      <a:r>
                        <a:rPr lang="en-US" sz="800" b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</a:t>
                      </a:r>
                      <a:r>
                        <a:rPr lang="th-TH" sz="800" b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จ่ายเต็ม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800" b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ผ่อน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  Cashback</a:t>
                      </a:r>
                      <a:endParaRPr lang="th-TH" sz="8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82582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73C87871-8E11-D1A5-4B42-6E4F6810A87B}"/>
              </a:ext>
            </a:extLst>
          </p:cNvPr>
          <p:cNvSpPr/>
          <p:nvPr/>
        </p:nvSpPr>
        <p:spPr>
          <a:xfrm>
            <a:off x="9305211" y="1601942"/>
            <a:ext cx="144000" cy="158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552706-72DB-06EC-D2CC-908F621356AC}"/>
              </a:ext>
            </a:extLst>
          </p:cNvPr>
          <p:cNvSpPr/>
          <p:nvPr/>
        </p:nvSpPr>
        <p:spPr>
          <a:xfrm>
            <a:off x="11123785" y="1601942"/>
            <a:ext cx="144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A3FD89-1153-FD77-53AC-3AD478840FAA}"/>
              </a:ext>
            </a:extLst>
          </p:cNvPr>
          <p:cNvSpPr/>
          <p:nvPr/>
        </p:nvSpPr>
        <p:spPr>
          <a:xfrm>
            <a:off x="5153500" y="1713354"/>
            <a:ext cx="144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CF3FC4-510B-0798-B06C-F54FE328058E}"/>
              </a:ext>
            </a:extLst>
          </p:cNvPr>
          <p:cNvSpPr/>
          <p:nvPr/>
        </p:nvSpPr>
        <p:spPr>
          <a:xfrm>
            <a:off x="4060726" y="1715085"/>
            <a:ext cx="864000" cy="1656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535E37-5DE4-1BE9-3D3A-8D4F583AC0FC}"/>
              </a:ext>
            </a:extLst>
          </p:cNvPr>
          <p:cNvSpPr txBox="1"/>
          <p:nvPr/>
        </p:nvSpPr>
        <p:spPr>
          <a:xfrm>
            <a:off x="4027256" y="1699228"/>
            <a:ext cx="75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061xxxxxx</a:t>
            </a:r>
            <a:endParaRPr kumimoji="0" lang="th-TH" sz="800" b="0" i="0" u="none" strike="noStrike" kern="1200" cap="none" spc="0" normalizeH="0" baseline="0" noProof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A20E7B-1B89-EF5C-361C-EFEE34F75B3F}"/>
              </a:ext>
            </a:extLst>
          </p:cNvPr>
          <p:cNvSpPr/>
          <p:nvPr/>
        </p:nvSpPr>
        <p:spPr>
          <a:xfrm>
            <a:off x="6483986" y="1380404"/>
            <a:ext cx="1586483" cy="6004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50A5593-25E9-CC4E-F9BD-2E5C679691BE}"/>
              </a:ext>
            </a:extLst>
          </p:cNvPr>
          <p:cNvSpPr/>
          <p:nvPr/>
        </p:nvSpPr>
        <p:spPr>
          <a:xfrm>
            <a:off x="8224314" y="1505040"/>
            <a:ext cx="274992" cy="34349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ACA9E7-3F97-9113-DADB-77EE16394B3F}"/>
              </a:ext>
            </a:extLst>
          </p:cNvPr>
          <p:cNvSpPr txBox="1"/>
          <p:nvPr/>
        </p:nvSpPr>
        <p:spPr>
          <a:xfrm>
            <a:off x="3105893" y="1141170"/>
            <a:ext cx="61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Step1</a:t>
            </a:r>
            <a:endParaRPr kumimoji="0" lang="th-TH" sz="11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818846-0B2B-7D2D-957B-1F0D1A272D27}"/>
              </a:ext>
            </a:extLst>
          </p:cNvPr>
          <p:cNvSpPr txBox="1"/>
          <p:nvPr/>
        </p:nvSpPr>
        <p:spPr>
          <a:xfrm>
            <a:off x="8471286" y="1177943"/>
            <a:ext cx="61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Step2</a:t>
            </a:r>
            <a:endParaRPr kumimoji="0" lang="th-TH" sz="11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3D1969-CB8F-E1A6-4738-8C08EBC66D4C}"/>
              </a:ext>
            </a:extLst>
          </p:cNvPr>
          <p:cNvSpPr/>
          <p:nvPr/>
        </p:nvSpPr>
        <p:spPr>
          <a:xfrm>
            <a:off x="10328006" y="1601942"/>
            <a:ext cx="144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16C3AD-C8B5-E4D2-F1C8-2CBA6E8CF75C}"/>
              </a:ext>
            </a:extLst>
          </p:cNvPr>
          <p:cNvSpPr txBox="1"/>
          <p:nvPr/>
        </p:nvSpPr>
        <p:spPr>
          <a:xfrm>
            <a:off x="153786" y="1134700"/>
            <a:ext cx="13474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1. Smart Guide</a:t>
            </a:r>
            <a:endParaRPr kumimoji="0" lang="th-TH" sz="16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Franklin Gothic Medium Cond" panose="020B0606030402020204" pitchFamily="34" charset="0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D6EDB8-0083-71DA-2651-A8613BD1783D}"/>
              </a:ext>
            </a:extLst>
          </p:cNvPr>
          <p:cNvSpPr txBox="1"/>
          <p:nvPr/>
        </p:nvSpPr>
        <p:spPr>
          <a:xfrm>
            <a:off x="6288498" y="2115514"/>
            <a:ext cx="61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Step2</a:t>
            </a:r>
            <a:endParaRPr kumimoji="0" lang="th-TH" sz="11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6C42D7-EDB4-916A-F4D5-04DFA13353AD}"/>
              </a:ext>
            </a:extLst>
          </p:cNvPr>
          <p:cNvSpPr txBox="1"/>
          <p:nvPr/>
        </p:nvSpPr>
        <p:spPr>
          <a:xfrm>
            <a:off x="372598" y="2093938"/>
            <a:ext cx="61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Step1</a:t>
            </a:r>
            <a:endParaRPr kumimoji="0" lang="th-TH" sz="11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6C65D0-58AE-CBD8-5B4E-533DF56A04D9}"/>
              </a:ext>
            </a:extLst>
          </p:cNvPr>
          <p:cNvSpPr/>
          <p:nvPr/>
        </p:nvSpPr>
        <p:spPr>
          <a:xfrm>
            <a:off x="12868" y="3252233"/>
            <a:ext cx="732500" cy="1202258"/>
          </a:xfrm>
          <a:prstGeom prst="rect">
            <a:avLst/>
          </a:prstGeom>
          <a:solidFill>
            <a:srgbClr val="0E2841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1A086A-BA70-20F6-7240-20C4E56EF486}"/>
              </a:ext>
            </a:extLst>
          </p:cNvPr>
          <p:cNvSpPr/>
          <p:nvPr/>
        </p:nvSpPr>
        <p:spPr>
          <a:xfrm>
            <a:off x="228012" y="2588604"/>
            <a:ext cx="5311973" cy="2161702"/>
          </a:xfrm>
          <a:prstGeom prst="rect">
            <a:avLst/>
          </a:prstGeom>
          <a:noFill/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th-TH" sz="1800" kern="0">
              <a:solidFill>
                <a:schemeClr val="bg1"/>
              </a:solidFill>
              <a:latin typeface="Aptos" panose="02110004020202020204"/>
              <a:cs typeface="Cordia New" panose="020B0304020202020204" pitchFamily="34" charset="-3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89F151F-5CEC-7B06-56D9-609CDEC6E028}"/>
              </a:ext>
            </a:extLst>
          </p:cNvPr>
          <p:cNvSpPr/>
          <p:nvPr/>
        </p:nvSpPr>
        <p:spPr>
          <a:xfrm>
            <a:off x="202233" y="4983362"/>
            <a:ext cx="5311973" cy="145337"/>
          </a:xfrm>
          <a:prstGeom prst="rect">
            <a:avLst/>
          </a:prstGeom>
          <a:noFill/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th-TH" sz="1800" kern="0">
              <a:solidFill>
                <a:schemeClr val="bg1"/>
              </a:solidFill>
              <a:latin typeface="Aptos" panose="02110004020202020204"/>
              <a:cs typeface="Cordia New" panose="020B0304020202020204" pitchFamily="34" charset="-3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C3E1959-B470-D2AA-0EFA-D2E33A245DBF}"/>
              </a:ext>
            </a:extLst>
          </p:cNvPr>
          <p:cNvSpPr/>
          <p:nvPr/>
        </p:nvSpPr>
        <p:spPr>
          <a:xfrm>
            <a:off x="4067514" y="4771913"/>
            <a:ext cx="1713864" cy="230832"/>
          </a:xfrm>
          <a:prstGeom prst="rect">
            <a:avLst/>
          </a:prstGeom>
          <a:solidFill>
            <a:srgbClr val="0E2841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DB708F-DC22-7C5B-491F-E10366DE41A7}"/>
              </a:ext>
            </a:extLst>
          </p:cNvPr>
          <p:cNvSpPr txBox="1"/>
          <p:nvPr/>
        </p:nvSpPr>
        <p:spPr>
          <a:xfrm>
            <a:off x="4067514" y="4752533"/>
            <a:ext cx="20168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9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9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เก่าแลกใหม่ </a:t>
            </a:r>
            <a:r>
              <a:rPr lang="en-US" sz="9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Trade in, Trad up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B40AA3-554A-112B-ABCC-AB55D976BE29}"/>
              </a:ext>
            </a:extLst>
          </p:cNvPr>
          <p:cNvSpPr/>
          <p:nvPr/>
        </p:nvSpPr>
        <p:spPr>
          <a:xfrm>
            <a:off x="199678" y="5116350"/>
            <a:ext cx="5311973" cy="145337"/>
          </a:xfrm>
          <a:prstGeom prst="rect">
            <a:avLst/>
          </a:prstGeom>
          <a:noFill/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th-TH" sz="1800" kern="0">
              <a:solidFill>
                <a:schemeClr val="bg1"/>
              </a:solidFill>
              <a:latin typeface="Aptos" panose="02110004020202020204"/>
              <a:cs typeface="Cordia New" panose="020B0304020202020204" pitchFamily="34" charset="-3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CA8389D-1C1B-16CF-0E95-C07737787D64}"/>
              </a:ext>
            </a:extLst>
          </p:cNvPr>
          <p:cNvSpPr/>
          <p:nvPr/>
        </p:nvSpPr>
        <p:spPr>
          <a:xfrm>
            <a:off x="4060726" y="5069036"/>
            <a:ext cx="1713864" cy="230832"/>
          </a:xfrm>
          <a:prstGeom prst="rect">
            <a:avLst/>
          </a:prstGeom>
          <a:solidFill>
            <a:srgbClr val="0E2841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88B43F-1DD4-2D25-438A-06B9917460A5}"/>
              </a:ext>
            </a:extLst>
          </p:cNvPr>
          <p:cNvSpPr txBox="1"/>
          <p:nvPr/>
        </p:nvSpPr>
        <p:spPr>
          <a:xfrm>
            <a:off x="4060726" y="5049656"/>
            <a:ext cx="20168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9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AIS Point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61468C2-1CF9-40F3-7F2F-DE0752890259}"/>
              </a:ext>
            </a:extLst>
          </p:cNvPr>
          <p:cNvSpPr/>
          <p:nvPr/>
        </p:nvSpPr>
        <p:spPr>
          <a:xfrm>
            <a:off x="199678" y="5357723"/>
            <a:ext cx="5311973" cy="145337"/>
          </a:xfrm>
          <a:prstGeom prst="rect">
            <a:avLst/>
          </a:prstGeom>
          <a:noFill/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th-TH" sz="1800" kern="0">
              <a:solidFill>
                <a:schemeClr val="bg1"/>
              </a:solidFill>
              <a:latin typeface="Aptos" panose="02110004020202020204"/>
              <a:cs typeface="Cordia New" panose="020B0304020202020204" pitchFamily="34" charset="-3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DD8118-174C-0DF1-E2B7-AAE766FB216C}"/>
              </a:ext>
            </a:extLst>
          </p:cNvPr>
          <p:cNvSpPr/>
          <p:nvPr/>
        </p:nvSpPr>
        <p:spPr>
          <a:xfrm>
            <a:off x="4060726" y="5399895"/>
            <a:ext cx="1713864" cy="230832"/>
          </a:xfrm>
          <a:prstGeom prst="rect">
            <a:avLst/>
          </a:prstGeom>
          <a:solidFill>
            <a:srgbClr val="0E2841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ECD91C-6CBD-15BB-6E6C-91DDBD0EFBB9}"/>
              </a:ext>
            </a:extLst>
          </p:cNvPr>
          <p:cNvSpPr txBox="1"/>
          <p:nvPr/>
        </p:nvSpPr>
        <p:spPr>
          <a:xfrm>
            <a:off x="4060726" y="5408891"/>
            <a:ext cx="20168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9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AIS Care, Mobile Care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6FFB57-F157-2490-B79C-B361D432B804}"/>
              </a:ext>
            </a:extLst>
          </p:cNvPr>
          <p:cNvSpPr/>
          <p:nvPr/>
        </p:nvSpPr>
        <p:spPr>
          <a:xfrm>
            <a:off x="242425" y="6164919"/>
            <a:ext cx="5311973" cy="357469"/>
          </a:xfrm>
          <a:prstGeom prst="rect">
            <a:avLst/>
          </a:prstGeom>
          <a:noFill/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th-TH" sz="1800" kern="0">
              <a:solidFill>
                <a:schemeClr val="bg1"/>
              </a:solidFill>
              <a:latin typeface="Aptos" panose="02110004020202020204"/>
              <a:cs typeface="Cordia New" panose="020B0304020202020204" pitchFamily="34" charset="-3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783442-EBE5-8379-6E92-4414820F0536}"/>
              </a:ext>
            </a:extLst>
          </p:cNvPr>
          <p:cNvSpPr/>
          <p:nvPr/>
        </p:nvSpPr>
        <p:spPr>
          <a:xfrm>
            <a:off x="4995410" y="6201849"/>
            <a:ext cx="2365204" cy="230832"/>
          </a:xfrm>
          <a:prstGeom prst="rect">
            <a:avLst/>
          </a:prstGeom>
          <a:solidFill>
            <a:srgbClr val="0E2841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EC65F9-B4F6-6C30-68C7-7F81768603AD}"/>
              </a:ext>
            </a:extLst>
          </p:cNvPr>
          <p:cNvSpPr txBox="1"/>
          <p:nvPr/>
        </p:nvSpPr>
        <p:spPr>
          <a:xfrm>
            <a:off x="5011454" y="6186929"/>
            <a:ext cx="23652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th-TH" sz="9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ผ่อน 0% กับบัตรเครดิต หรือผ่อนผ่านบิล</a:t>
            </a:r>
            <a:r>
              <a:rPr lang="en-US" sz="9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F68DC8-3760-5F5F-04FC-DAC8BE967551}"/>
              </a:ext>
            </a:extLst>
          </p:cNvPr>
          <p:cNvSpPr/>
          <p:nvPr/>
        </p:nvSpPr>
        <p:spPr>
          <a:xfrm>
            <a:off x="6244862" y="2422860"/>
            <a:ext cx="5657558" cy="2723410"/>
          </a:xfrm>
          <a:prstGeom prst="rect">
            <a:avLst/>
          </a:prstGeom>
          <a:noFill/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th-TH" sz="1800" kern="0">
              <a:solidFill>
                <a:schemeClr val="bg1"/>
              </a:solidFill>
              <a:latin typeface="Aptos" panose="02110004020202020204"/>
              <a:cs typeface="Cordia New" panose="020B0304020202020204" pitchFamily="34" charset="-3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8425D5C-2CDD-E075-A9F8-797EC7BC2530}"/>
              </a:ext>
            </a:extLst>
          </p:cNvPr>
          <p:cNvSpPr/>
          <p:nvPr/>
        </p:nvSpPr>
        <p:spPr>
          <a:xfrm>
            <a:off x="7486812" y="2284069"/>
            <a:ext cx="2365204" cy="230832"/>
          </a:xfrm>
          <a:prstGeom prst="rect">
            <a:avLst/>
          </a:prstGeom>
          <a:solidFill>
            <a:srgbClr val="0E2841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4D9D0D4-6B5A-7D88-4565-A18EE0524649}"/>
              </a:ext>
            </a:extLst>
          </p:cNvPr>
          <p:cNvSpPr txBox="1"/>
          <p:nvPr/>
        </p:nvSpPr>
        <p:spPr>
          <a:xfrm>
            <a:off x="7482547" y="2293065"/>
            <a:ext cx="23652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th-TH" sz="9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ผ่อน 0% กับบัตรเครดิต หรือผ่อนผ่านบิล</a:t>
            </a:r>
            <a:r>
              <a:rPr lang="en-US" sz="9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F8BD9F4-0047-7B72-8D73-6A017E136EA5}"/>
              </a:ext>
            </a:extLst>
          </p:cNvPr>
          <p:cNvSpPr/>
          <p:nvPr/>
        </p:nvSpPr>
        <p:spPr>
          <a:xfrm>
            <a:off x="4581144" y="2514901"/>
            <a:ext cx="504942" cy="207538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97D72C3-6FB9-179E-B659-62980A7C7332}"/>
              </a:ext>
            </a:extLst>
          </p:cNvPr>
          <p:cNvSpPr/>
          <p:nvPr/>
        </p:nvSpPr>
        <p:spPr>
          <a:xfrm>
            <a:off x="4429662" y="2225540"/>
            <a:ext cx="1185072" cy="214328"/>
          </a:xfrm>
          <a:prstGeom prst="rect">
            <a:avLst/>
          </a:prstGeom>
          <a:solidFill>
            <a:srgbClr val="0E2841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752742-65BA-542C-C31A-3AE3B4B522EE}"/>
              </a:ext>
            </a:extLst>
          </p:cNvPr>
          <p:cNvSpPr txBox="1"/>
          <p:nvPr/>
        </p:nvSpPr>
        <p:spPr>
          <a:xfrm>
            <a:off x="4429662" y="2207272"/>
            <a:ext cx="1264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9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7. </a:t>
            </a:r>
            <a:r>
              <a:rPr lang="th-TH" sz="9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สัญญาการใช้งาน</a:t>
            </a:r>
            <a:endParaRPr lang="en-US" sz="9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FEE0D1D-07B8-78AB-9DBB-7A01A37DBBF4}"/>
              </a:ext>
            </a:extLst>
          </p:cNvPr>
          <p:cNvSpPr/>
          <p:nvPr/>
        </p:nvSpPr>
        <p:spPr>
          <a:xfrm>
            <a:off x="9019956" y="178219"/>
            <a:ext cx="2365204" cy="230832"/>
          </a:xfrm>
          <a:prstGeom prst="rect">
            <a:avLst/>
          </a:prstGeom>
          <a:solidFill>
            <a:srgbClr val="0E2841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1F0966D-2A93-D915-A7FF-6074E39FDB31}"/>
              </a:ext>
            </a:extLst>
          </p:cNvPr>
          <p:cNvSpPr txBox="1"/>
          <p:nvPr/>
        </p:nvSpPr>
        <p:spPr>
          <a:xfrm>
            <a:off x="9015691" y="187215"/>
            <a:ext cx="23652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th-TH" sz="9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ขาด </a:t>
            </a:r>
            <a:r>
              <a:rPr lang="en-US" sz="9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 </a:t>
            </a:r>
            <a:r>
              <a:rPr lang="th-TH" sz="9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คูปอง</a:t>
            </a:r>
            <a:endParaRPr lang="en-US" sz="9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C4D8A39-F0CC-3EC4-9753-2CA292DA3857}"/>
              </a:ext>
            </a:extLst>
          </p:cNvPr>
          <p:cNvSpPr/>
          <p:nvPr/>
        </p:nvSpPr>
        <p:spPr>
          <a:xfrm>
            <a:off x="2498708" y="3823855"/>
            <a:ext cx="327619" cy="6120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6DA5708-BC05-85D3-220E-4829ED35F148}"/>
              </a:ext>
            </a:extLst>
          </p:cNvPr>
          <p:cNvSpPr/>
          <p:nvPr/>
        </p:nvSpPr>
        <p:spPr>
          <a:xfrm>
            <a:off x="2923781" y="3821551"/>
            <a:ext cx="327619" cy="6120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EADE9F5-FD07-59E3-A648-41E275CFCBF2}"/>
              </a:ext>
            </a:extLst>
          </p:cNvPr>
          <p:cNvSpPr/>
          <p:nvPr/>
        </p:nvSpPr>
        <p:spPr>
          <a:xfrm>
            <a:off x="3390274" y="3821551"/>
            <a:ext cx="327619" cy="6120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27667DD-A728-AEA1-D10B-F981821B5131}"/>
              </a:ext>
            </a:extLst>
          </p:cNvPr>
          <p:cNvSpPr/>
          <p:nvPr/>
        </p:nvSpPr>
        <p:spPr>
          <a:xfrm>
            <a:off x="3830317" y="3802532"/>
            <a:ext cx="327619" cy="6120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2183A05-7E35-86A7-CF17-B9694A27CB54}"/>
              </a:ext>
            </a:extLst>
          </p:cNvPr>
          <p:cNvSpPr/>
          <p:nvPr/>
        </p:nvSpPr>
        <p:spPr>
          <a:xfrm>
            <a:off x="2075112" y="3802532"/>
            <a:ext cx="327619" cy="6120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F10A25-7DC3-24D8-E6AE-3283A92A5CE3}"/>
              </a:ext>
            </a:extLst>
          </p:cNvPr>
          <p:cNvSpPr txBox="1"/>
          <p:nvPr/>
        </p:nvSpPr>
        <p:spPr>
          <a:xfrm>
            <a:off x="-51224" y="3364077"/>
            <a:ext cx="87874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th-TH" sz="9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ส่วนลด</a:t>
            </a:r>
            <a:r>
              <a:rPr lang="th-TH" sz="9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แพ็กเกจ</a:t>
            </a:r>
            <a:r>
              <a:rPr lang="th-TH" sz="9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th-TH" sz="9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แพ็กเกจ</a:t>
            </a:r>
            <a:r>
              <a:rPr lang="th-TH" sz="9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ระยะเวลาการใช้งาน (</a:t>
            </a:r>
            <a:r>
              <a:rPr lang="en-US" sz="9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Hot deal, Super deal)</a:t>
            </a:r>
          </a:p>
        </p:txBody>
      </p:sp>
    </p:spTree>
    <p:extLst>
      <p:ext uri="{BB962C8B-B14F-4D97-AF65-F5344CB8AC3E}">
        <p14:creationId xmlns:p14="http://schemas.microsoft.com/office/powerpoint/2010/main" val="179284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BB8D5-9B1D-6B5B-23D6-A3F86F19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825576E-3AEF-0CB3-CBD6-6F76366FB627}"/>
              </a:ext>
            </a:extLst>
          </p:cNvPr>
          <p:cNvSpPr txBox="1"/>
          <p:nvPr/>
        </p:nvSpPr>
        <p:spPr>
          <a:xfrm>
            <a:off x="227032" y="516852"/>
            <a:ext cx="3335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Example Raw HTML from </a:t>
            </a:r>
            <a:r>
              <a:rPr lang="en-US" sz="1400" b="1" err="1"/>
              <a:t>iKM</a:t>
            </a:r>
            <a:r>
              <a:rPr lang="en-US" sz="1400" b="1"/>
              <a:t> SAAS</a:t>
            </a:r>
            <a:endParaRPr lang="en-TH" sz="1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598D43-1A84-19C7-85E9-F89D184218E6}"/>
              </a:ext>
            </a:extLst>
          </p:cNvPr>
          <p:cNvSpPr txBox="1"/>
          <p:nvPr/>
        </p:nvSpPr>
        <p:spPr>
          <a:xfrm>
            <a:off x="8419382" y="824629"/>
            <a:ext cx="3381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Convert Raw HTML </a:t>
            </a:r>
            <a:r>
              <a:rPr lang="en-US" sz="1400" u="sng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via Open AI</a:t>
            </a:r>
            <a:endParaRPr lang="th-TH" sz="1400" u="sng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85DA8D-E6FD-D870-4F51-B9C3D500532F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flipH="1">
            <a:off x="9384661" y="1132406"/>
            <a:ext cx="725498" cy="121505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A00249F-98BA-2F77-DD3A-7C37AFA53D46}"/>
              </a:ext>
            </a:extLst>
          </p:cNvPr>
          <p:cNvSpPr/>
          <p:nvPr/>
        </p:nvSpPr>
        <p:spPr>
          <a:xfrm>
            <a:off x="227032" y="127449"/>
            <a:ext cx="261578" cy="2532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4</a:t>
            </a:r>
            <a:endParaRPr lang="th-TH" sz="180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43433-FD99-0722-8694-60C85BDF5AA5}"/>
              </a:ext>
            </a:extLst>
          </p:cNvPr>
          <p:cNvSpPr txBox="1"/>
          <p:nvPr/>
        </p:nvSpPr>
        <p:spPr>
          <a:xfrm>
            <a:off x="359601" y="108530"/>
            <a:ext cx="2435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b="1" u="sng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API Call to IKM SAAS and get RAW HTML with “AI Summary” convertor</a:t>
            </a:r>
            <a:endParaRPr lang="th-TH" b="1" u="sng">
              <a:solidFill>
                <a:schemeClr val="accent2"/>
              </a:solidFill>
              <a:latin typeface="+mn-lt"/>
              <a:cs typeface="Leelawadee" panose="020B05020402040202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D1251-76CD-4E69-0E56-45DB3B36E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32" y="747213"/>
            <a:ext cx="6881748" cy="3370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50FF3E-72CA-F6D7-E85E-28E7D2544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353" y="2347456"/>
            <a:ext cx="5160615" cy="4208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7FE616B-6624-A810-DA08-37B6E50AFD39}"/>
              </a:ext>
            </a:extLst>
          </p:cNvPr>
          <p:cNvSpPr txBox="1"/>
          <p:nvPr/>
        </p:nvSpPr>
        <p:spPr>
          <a:xfrm>
            <a:off x="357820" y="5741455"/>
            <a:ext cx="39726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Note: Convert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มาแล้วข้อมูลไม่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เพียงพอต่อการนำไปใช้งาน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(Concern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โดย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 Team)</a:t>
            </a:r>
            <a:endParaRPr lang="th-TH" sz="140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F55FB8-16AB-52A6-082B-F52E73F764FC}"/>
              </a:ext>
            </a:extLst>
          </p:cNvPr>
          <p:cNvSpPr txBox="1"/>
          <p:nvPr/>
        </p:nvSpPr>
        <p:spPr>
          <a:xfrm>
            <a:off x="7359842" y="1639570"/>
            <a:ext cx="1352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b="1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4.1.1 “AI Summary” Convert </a:t>
            </a:r>
          </a:p>
          <a:p>
            <a:r>
              <a:rPr lang="en-US" b="1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RAW HTML </a:t>
            </a:r>
          </a:p>
          <a:p>
            <a:r>
              <a:rPr lang="en-US" b="1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to Structure Data</a:t>
            </a:r>
            <a:endParaRPr lang="th-TH" b="1">
              <a:solidFill>
                <a:schemeClr val="accent2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DC161-8E80-0D08-8A89-5EA4A9C74E3B}"/>
              </a:ext>
            </a:extLst>
          </p:cNvPr>
          <p:cNvSpPr txBox="1"/>
          <p:nvPr/>
        </p:nvSpPr>
        <p:spPr>
          <a:xfrm>
            <a:off x="6096000" y="6603000"/>
            <a:ext cx="609456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0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Grok AI </a:t>
            </a:r>
            <a:r>
              <a:rPr lang="it-IT" sz="10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 tooltip="https://grok.com/share/c2hhcmqtmg%3d%3d_e0f66c82-cd8e-4387-9291-7402fe108acd"/>
              </a:rPr>
              <a:t>https://grok.com/share/c2hhcmQtMg%3D%3D_e0f66c82-cd8e-4387-9291-7402fe108acd</a:t>
            </a:r>
            <a:endParaRPr lang="it-IT" sz="105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it-IT" sz="10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94983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9065F-7F43-DCF8-180A-36D1D20FF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503AC3-EE26-9569-8E8B-4CE56779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32" y="747213"/>
            <a:ext cx="6881748" cy="3370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E26FF6-0E37-10DD-0927-2994AC1E1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935" y="2067640"/>
            <a:ext cx="5935071" cy="46932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D74C66-4D47-1ECB-53D2-4CFB9D170F59}"/>
              </a:ext>
            </a:extLst>
          </p:cNvPr>
          <p:cNvSpPr txBox="1"/>
          <p:nvPr/>
        </p:nvSpPr>
        <p:spPr>
          <a:xfrm>
            <a:off x="227032" y="516852"/>
            <a:ext cx="3335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Example Raw HTML from </a:t>
            </a:r>
            <a:r>
              <a:rPr lang="en-US" sz="1400" b="1" err="1"/>
              <a:t>iKM</a:t>
            </a:r>
            <a:r>
              <a:rPr lang="en-US" sz="1400" b="1"/>
              <a:t> SAAS</a:t>
            </a:r>
            <a:endParaRPr lang="en-TH" sz="1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E38BB-B8C8-6965-8F04-E3492040581F}"/>
              </a:ext>
            </a:extLst>
          </p:cNvPr>
          <p:cNvSpPr txBox="1"/>
          <p:nvPr/>
        </p:nvSpPr>
        <p:spPr>
          <a:xfrm>
            <a:off x="7970808" y="824629"/>
            <a:ext cx="3830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Convert Raw HTML </a:t>
            </a:r>
            <a:r>
              <a:rPr lang="en-US" sz="1400" u="sng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via Python Script</a:t>
            </a:r>
            <a:endParaRPr lang="th-TH" sz="1400" u="sng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EC07F2-0C19-8AF1-C5C0-B41F039CFAAD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8462513" y="1132406"/>
            <a:ext cx="1423359" cy="241305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B34C698-5D4F-C945-CC3A-4A5EF00A712B}"/>
              </a:ext>
            </a:extLst>
          </p:cNvPr>
          <p:cNvSpPr/>
          <p:nvPr/>
        </p:nvSpPr>
        <p:spPr>
          <a:xfrm>
            <a:off x="227032" y="127449"/>
            <a:ext cx="261578" cy="2532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4</a:t>
            </a:r>
            <a:endParaRPr lang="th-TH" sz="180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B9538B-064D-6B3E-A74A-E52CA2472618}"/>
              </a:ext>
            </a:extLst>
          </p:cNvPr>
          <p:cNvSpPr txBox="1"/>
          <p:nvPr/>
        </p:nvSpPr>
        <p:spPr>
          <a:xfrm>
            <a:off x="359601" y="108530"/>
            <a:ext cx="2435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b="1" u="sng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API Call to IKM SAAS and get RAW HTML with </a:t>
            </a:r>
            <a:r>
              <a:rPr lang="en-US" sz="800" b="1" u="sng">
                <a:solidFill>
                  <a:schemeClr val="accent2"/>
                </a:solidFill>
                <a:cs typeface="Leelawadee" panose="020B0502040204020203" pitchFamily="34" charset="-34"/>
              </a:rPr>
              <a:t>“Python Script” by </a:t>
            </a:r>
            <a:r>
              <a:rPr lang="en-US" sz="800" b="1" u="sng" err="1">
                <a:solidFill>
                  <a:schemeClr val="accent2"/>
                </a:solidFill>
                <a:cs typeface="Leelawadee" panose="020B0502040204020203" pitchFamily="34" charset="-34"/>
              </a:rPr>
              <a:t>P’Atom</a:t>
            </a:r>
            <a:endParaRPr lang="th-TH" b="1" u="sng">
              <a:solidFill>
                <a:schemeClr val="accent2"/>
              </a:solidFill>
              <a:latin typeface="+mn-lt"/>
              <a:cs typeface="Leelawadee" panose="020B0502040204020203" pitchFamily="34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20A01C-E524-83E0-4E95-86441E1F62A3}"/>
              </a:ext>
            </a:extLst>
          </p:cNvPr>
          <p:cNvSpPr txBox="1"/>
          <p:nvPr/>
        </p:nvSpPr>
        <p:spPr>
          <a:xfrm>
            <a:off x="227032" y="5387772"/>
            <a:ext cx="39726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Note: Convert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มาแล้ว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ถูกแบ่งและจัดสัดส่วนออกมาได้ แต่ก็ยังจับ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Topic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ของแต่ละ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ไม่ได้</a:t>
            </a:r>
          </a:p>
          <a:p>
            <a:endParaRPr lang="th-TH" sz="140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ข้อมูลไม่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เพียงพอต่อการนำไปใช้งาน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(Concern </a:t>
            </a:r>
            <a:r>
              <a:rPr lang="th-TH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โดย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 Team)</a:t>
            </a:r>
            <a:endParaRPr lang="th-TH" sz="140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DFDA8-2649-0CAD-5139-D1663187C693}"/>
              </a:ext>
            </a:extLst>
          </p:cNvPr>
          <p:cNvSpPr txBox="1"/>
          <p:nvPr/>
        </p:nvSpPr>
        <p:spPr>
          <a:xfrm>
            <a:off x="7203672" y="1385988"/>
            <a:ext cx="1963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</a:defRPr>
            </a:lvl1pPr>
          </a:lstStyle>
          <a:p>
            <a:r>
              <a:rPr lang="en-US" b="1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4.1.2 “Python Script” by </a:t>
            </a:r>
            <a:r>
              <a:rPr lang="en-US" b="1" err="1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P’Atom</a:t>
            </a:r>
            <a:endParaRPr lang="en-US" b="1">
              <a:solidFill>
                <a:schemeClr val="accent2"/>
              </a:solidFill>
              <a:latin typeface="+mn-lt"/>
              <a:cs typeface="Leelawadee" panose="020B0502040204020203" pitchFamily="34" charset="-34"/>
            </a:endParaRPr>
          </a:p>
          <a:p>
            <a:r>
              <a:rPr lang="en-US" b="1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 Convert </a:t>
            </a:r>
          </a:p>
          <a:p>
            <a:r>
              <a:rPr lang="en-US" b="1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RAW HTML </a:t>
            </a:r>
          </a:p>
          <a:p>
            <a:r>
              <a:rPr lang="en-US" b="1">
                <a:solidFill>
                  <a:schemeClr val="accent2"/>
                </a:solidFill>
                <a:latin typeface="+mn-lt"/>
                <a:cs typeface="Leelawadee" panose="020B0502040204020203" pitchFamily="34" charset="-34"/>
              </a:rPr>
              <a:t>to Structure Data</a:t>
            </a:r>
            <a:endParaRPr lang="th-TH" b="1">
              <a:solidFill>
                <a:schemeClr val="accent2"/>
              </a:solidFill>
              <a:latin typeface="+mn-lt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62862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3857B-52FD-1814-BBFB-C867FC5E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30" y="151013"/>
            <a:ext cx="5387902" cy="530024"/>
          </a:xfrm>
        </p:spPr>
        <p:txBody>
          <a:bodyPr>
            <a:normAutofit fontScale="90000"/>
          </a:bodyPr>
          <a:lstStyle/>
          <a:p>
            <a:r>
              <a:rPr lang="en-US"/>
              <a:t>ER (Trade In, Trade Up)</a:t>
            </a:r>
            <a:endParaRPr lang="th-TH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4A8478-D2A0-97BB-99BC-A4C253FB8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0" y="930847"/>
            <a:ext cx="11866687" cy="5631127"/>
          </a:xfrm>
        </p:spPr>
      </p:pic>
    </p:spTree>
    <p:extLst>
      <p:ext uri="{BB962C8B-B14F-4D97-AF65-F5344CB8AC3E}">
        <p14:creationId xmlns:p14="http://schemas.microsoft.com/office/powerpoint/2010/main" val="2114715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EAAA-9F25-B44F-9C62-953DEC467AE8}"/>
              </a:ext>
            </a:extLst>
          </p:cNvPr>
          <p:cNvSpPr txBox="1">
            <a:spLocks/>
          </p:cNvSpPr>
          <p:nvPr/>
        </p:nvSpPr>
        <p:spPr>
          <a:xfrm>
            <a:off x="0" y="-70382"/>
            <a:ext cx="10515600" cy="718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Time Plan</a:t>
            </a:r>
            <a:endParaRPr lang="th-TH" b="1"/>
          </a:p>
        </p:txBody>
      </p:sp>
      <p:graphicFrame>
        <p:nvGraphicFramePr>
          <p:cNvPr id="7" name="ตาราง 6">
            <a:extLst>
              <a:ext uri="{FF2B5EF4-FFF2-40B4-BE49-F238E27FC236}">
                <a16:creationId xmlns:a16="http://schemas.microsoft.com/office/drawing/2014/main" id="{B271F4E1-E4A4-4ED8-F5AB-C1391C3E1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964691"/>
              </p:ext>
            </p:extLst>
          </p:nvPr>
        </p:nvGraphicFramePr>
        <p:xfrm>
          <a:off x="1332710" y="465920"/>
          <a:ext cx="9526579" cy="6222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6575">
                  <a:extLst>
                    <a:ext uri="{9D8B030D-6E8A-4147-A177-3AD203B41FA5}">
                      <a16:colId xmlns:a16="http://schemas.microsoft.com/office/drawing/2014/main" val="1037347032"/>
                    </a:ext>
                  </a:extLst>
                </a:gridCol>
                <a:gridCol w="4514921">
                  <a:extLst>
                    <a:ext uri="{9D8B030D-6E8A-4147-A177-3AD203B41FA5}">
                      <a16:colId xmlns:a16="http://schemas.microsoft.com/office/drawing/2014/main" val="4132235886"/>
                    </a:ext>
                  </a:extLst>
                </a:gridCol>
                <a:gridCol w="1270152">
                  <a:extLst>
                    <a:ext uri="{9D8B030D-6E8A-4147-A177-3AD203B41FA5}">
                      <a16:colId xmlns:a16="http://schemas.microsoft.com/office/drawing/2014/main" val="1819252555"/>
                    </a:ext>
                  </a:extLst>
                </a:gridCol>
                <a:gridCol w="1280826">
                  <a:extLst>
                    <a:ext uri="{9D8B030D-6E8A-4147-A177-3AD203B41FA5}">
                      <a16:colId xmlns:a16="http://schemas.microsoft.com/office/drawing/2014/main" val="1316930433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563808324"/>
                    </a:ext>
                  </a:extLst>
                </a:gridCol>
              </a:tblGrid>
              <a:tr h="444471">
                <a:tc>
                  <a:txBody>
                    <a:bodyPr/>
                    <a:lstStyle/>
                    <a:p>
                      <a:pPr algn="ctr"/>
                      <a:r>
                        <a:rPr lang="th-TH" sz="9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th-TH" sz="900">
                        <a:solidFill>
                          <a:schemeClr val="tx1"/>
                        </a:solidFill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Tahoma"/>
                          <a:ea typeface="Tahoma"/>
                          <a:cs typeface="Tahoma"/>
                        </a:rPr>
                        <a:t>Taks</a:t>
                      </a:r>
                      <a:endParaRPr lang="th-TH" sz="900">
                        <a:solidFill>
                          <a:schemeClr val="tx1"/>
                        </a:solidFill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Tahoma"/>
                          <a:ea typeface="Tahoma"/>
                          <a:cs typeface="Tahoma"/>
                        </a:rPr>
                        <a:t>Sum </a:t>
                      </a:r>
                    </a:p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Tahoma"/>
                          <a:ea typeface="Tahoma"/>
                          <a:cs typeface="Tahoma"/>
                        </a:rPr>
                        <a:t>Man-days</a:t>
                      </a:r>
                      <a:endParaRPr lang="th-TH" sz="900">
                        <a:solidFill>
                          <a:schemeClr val="tx1"/>
                        </a:solidFill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Owner</a:t>
                      </a:r>
                      <a:endParaRPr lang="th-TH" sz="900">
                        <a:solidFill>
                          <a:schemeClr val="tx1"/>
                        </a:solidFill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</a:t>
                      </a:r>
                      <a:r>
                        <a:rPr lang="th-TH" sz="9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emark</a:t>
                      </a:r>
                      <a:endParaRPr lang="th-TH" sz="900">
                        <a:solidFill>
                          <a:schemeClr val="tx1"/>
                        </a:solidFill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116712"/>
                  </a:ext>
                </a:extLst>
              </a:tr>
              <a:tr h="444471">
                <a:tc>
                  <a:txBody>
                    <a:bodyPr/>
                    <a:lstStyle/>
                    <a:p>
                      <a:pPr algn="ctr"/>
                      <a:r>
                        <a:rPr lang="th-TH" sz="900">
                          <a:latin typeface="Tahoma"/>
                          <a:ea typeface="Tahoma"/>
                          <a:cs typeface="Tahoma"/>
                        </a:rPr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405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MYAIS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9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149613"/>
                  </a:ext>
                </a:extLst>
              </a:tr>
              <a:tr h="444471">
                <a:tc>
                  <a:txBody>
                    <a:bodyPr/>
                    <a:lstStyle/>
                    <a:p>
                      <a:pPr algn="ctr"/>
                      <a:r>
                        <a:rPr lang="th-TH" sz="900">
                          <a:latin typeface="Tahoma"/>
                          <a:ea typeface="Tahoma"/>
                          <a:cs typeface="Tahoma"/>
                        </a:rPr>
                        <a:t>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</a:rPr>
                        <a:t>13</a:t>
                      </a:r>
                      <a:endParaRPr lang="th-TH" sz="900" b="0" i="0" u="none" strike="noStrike" noProof="0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BII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9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974616"/>
                  </a:ext>
                </a:extLst>
              </a:tr>
              <a:tr h="444471">
                <a:tc>
                  <a:txBody>
                    <a:bodyPr/>
                    <a:lstStyle/>
                    <a:p>
                      <a:pPr algn="ctr"/>
                      <a:r>
                        <a:rPr lang="th-TH" sz="900">
                          <a:latin typeface="Tahoma"/>
                          <a:ea typeface="Tahoma"/>
                          <a:cs typeface="Tahoma"/>
                        </a:rPr>
                        <a:t>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230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NGCM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9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2987453"/>
                  </a:ext>
                </a:extLst>
              </a:tr>
              <a:tr h="444471">
                <a:tc>
                  <a:txBody>
                    <a:bodyPr/>
                    <a:lstStyle/>
                    <a:p>
                      <a:pPr algn="ctr"/>
                      <a:r>
                        <a:rPr lang="th-TH" sz="900">
                          <a:latin typeface="Tahoma"/>
                          <a:ea typeface="Tahoma"/>
                          <a:cs typeface="Tahoma"/>
                        </a:rPr>
                        <a:t>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th-TH" sz="900" b="0" i="0" u="none" strike="noStrike" noProof="0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555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MC,DSR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9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3505241"/>
                  </a:ext>
                </a:extLst>
              </a:tr>
              <a:tr h="444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5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900" b="0" i="0" u="none" strike="noStrike" noProof="0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50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NCP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9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759251"/>
                  </a:ext>
                </a:extLst>
              </a:tr>
              <a:tr h="444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6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900" b="0" i="0" u="none" strike="noStrike" noProof="0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212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IM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9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8327273"/>
                  </a:ext>
                </a:extLst>
              </a:tr>
              <a:tr h="444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7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900" b="0" i="0" u="none" strike="noStrike" noProof="0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ahoma"/>
                          <a:ea typeface="Tahoma"/>
                          <a:cs typeface="Tahoma"/>
                        </a:rPr>
                        <a:t>31</a:t>
                      </a:r>
                      <a:endParaRPr lang="th-TH" sz="900" strike="noStrike">
                        <a:ln>
                          <a:noFill/>
                        </a:ln>
                        <a:solidFill>
                          <a:schemeClr val="tx1"/>
                        </a:solidFill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ahoma"/>
                          <a:ea typeface="Tahoma"/>
                          <a:cs typeface="Tahoma"/>
                        </a:rPr>
                        <a:t>EDW</a:t>
                      </a:r>
                      <a:endParaRPr lang="th-TH" sz="900" strike="noStrike">
                        <a:ln>
                          <a:noFill/>
                        </a:ln>
                        <a:solidFill>
                          <a:schemeClr val="tx1"/>
                        </a:solidFill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9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4228234"/>
                  </a:ext>
                </a:extLst>
              </a:tr>
              <a:tr h="444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8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900" b="0" i="0" u="none" strike="noStrike" noProof="0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0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Sale BFF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9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397221"/>
                  </a:ext>
                </a:extLst>
              </a:tr>
              <a:tr h="444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9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900" b="0" i="0" u="none" strike="noStrike" noProof="0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255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SD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9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8897280"/>
                  </a:ext>
                </a:extLst>
              </a:tr>
              <a:tr h="444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10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900" b="0" i="0" u="none" strike="noStrike" noProof="0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58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ESB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9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749503"/>
                  </a:ext>
                </a:extLst>
              </a:tr>
              <a:tr h="444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11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900" b="0" i="0" u="none" strike="noStrike" noProof="0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-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NGCM Vender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2,463,018 Baht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444992"/>
                  </a:ext>
                </a:extLst>
              </a:tr>
              <a:tr h="444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12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</a:rPr>
                        <a:t>Team Member Meeting for Impact Assessment</a:t>
                      </a:r>
                      <a:endParaRPr lang="th-TH" sz="900" b="0" i="0" u="none" strike="noStrike" noProof="0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45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Team Member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9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361294"/>
                  </a:ext>
                </a:extLst>
              </a:tr>
              <a:tr h="444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13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900" b="0" i="0" u="none" strike="noStrike" noProof="0">
                          <a:latin typeface="Tahoma"/>
                          <a:ea typeface="Tahoma"/>
                          <a:cs typeface="Tahoma"/>
                        </a:rPr>
                        <a:t>Expected Launch Date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1942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All</a:t>
                      </a:r>
                      <a:endParaRPr lang="th-TH" sz="900">
                        <a:latin typeface="Tahoma"/>
                        <a:ea typeface="Tahoma"/>
                        <a:cs typeface="Tah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ahoma"/>
                          <a:ea typeface="Tahoma"/>
                          <a:cs typeface="Tahoma"/>
                        </a:rPr>
                        <a:t>March</a:t>
                      </a:r>
                      <a:r>
                        <a:rPr lang="th-TH" sz="900">
                          <a:latin typeface="Tahoma"/>
                          <a:ea typeface="Tahoma"/>
                          <a:cs typeface="Tahoma"/>
                        </a:rPr>
                        <a:t> 2025</a:t>
                      </a:r>
                    </a:p>
                    <a:p>
                      <a:pPr algn="ctr"/>
                      <a:endParaRPr lang="th-TH" sz="9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389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1419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990D7-AA42-838A-41EA-435FAE2FB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BDFE-6921-B796-AFCC-94EAF4B70681}"/>
              </a:ext>
            </a:extLst>
          </p:cNvPr>
          <p:cNvSpPr txBox="1">
            <a:spLocks/>
          </p:cNvSpPr>
          <p:nvPr/>
        </p:nvSpPr>
        <p:spPr>
          <a:xfrm>
            <a:off x="0" y="-70382"/>
            <a:ext cx="10515600" cy="718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Project Plan</a:t>
            </a:r>
            <a:endParaRPr lang="th-TH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73A072-70F3-3272-7CEC-31A3991D212B}"/>
              </a:ext>
            </a:extLst>
          </p:cNvPr>
          <p:cNvSpPr/>
          <p:nvPr/>
        </p:nvSpPr>
        <p:spPr>
          <a:xfrm>
            <a:off x="6677278" y="1555897"/>
            <a:ext cx="4778142" cy="24058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2025</a:t>
            </a:r>
            <a:endParaRPr kumimoji="0" lang="th-TH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7C0A48-0468-1A9E-F0ED-F8691F869831}"/>
              </a:ext>
            </a:extLst>
          </p:cNvPr>
          <p:cNvSpPr/>
          <p:nvPr/>
        </p:nvSpPr>
        <p:spPr>
          <a:xfrm>
            <a:off x="682130" y="1550123"/>
            <a:ext cx="5982031" cy="7672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Description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5598F2-56C9-1F6D-258B-69583DA8BC3D}"/>
              </a:ext>
            </a:extLst>
          </p:cNvPr>
          <p:cNvSpPr/>
          <p:nvPr/>
        </p:nvSpPr>
        <p:spPr>
          <a:xfrm>
            <a:off x="682129" y="2335393"/>
            <a:ext cx="5982031" cy="20724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t"/>
          <a:lstStyle/>
          <a:p>
            <a:r>
              <a:rPr lang="en-US" sz="2000" kern="0">
                <a:solidFill>
                  <a:schemeClr val="tx1"/>
                </a:solidFill>
                <a:latin typeface="+mj-lt"/>
              </a:rPr>
              <a:t> System Enhancement  </a:t>
            </a:r>
          </a:p>
          <a:p>
            <a:endParaRPr lang="en-US" sz="900" kern="0">
              <a:solidFill>
                <a:schemeClr val="tx1"/>
              </a:solidFill>
              <a:latin typeface="+mj-lt"/>
            </a:endParaRPr>
          </a:p>
          <a:p>
            <a:r>
              <a:rPr lang="en-US" sz="2000" kern="0">
                <a:solidFill>
                  <a:schemeClr val="tx1"/>
                </a:solidFill>
                <a:latin typeface="+mj-lt"/>
              </a:rPr>
              <a:t> Testing (SIT, UAT)</a:t>
            </a:r>
          </a:p>
          <a:p>
            <a:endParaRPr lang="en-US" sz="700" kern="0">
              <a:solidFill>
                <a:schemeClr val="tx1"/>
              </a:solidFill>
              <a:latin typeface="+mj-lt"/>
            </a:endParaRPr>
          </a:p>
          <a:p>
            <a:r>
              <a:rPr lang="en-US" sz="2000" kern="0">
                <a:solidFill>
                  <a:schemeClr val="tx1"/>
                </a:solidFill>
                <a:latin typeface="+mj-lt"/>
              </a:rPr>
              <a:t> Go-Live (30 Sep 2025)</a:t>
            </a:r>
          </a:p>
          <a:p>
            <a:endParaRPr lang="en-US" sz="3600" b="1" kern="0">
              <a:solidFill>
                <a:schemeClr val="tx1"/>
              </a:solidFill>
              <a:latin typeface="+mj-lt"/>
            </a:endParaRPr>
          </a:p>
          <a:p>
            <a:endParaRPr lang="en-US" sz="2000" b="1" ker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b="1" ker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b="1" ker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b="1" kern="0">
              <a:solidFill>
                <a:schemeClr val="tx1"/>
              </a:solidFill>
              <a:latin typeface="+mj-lt"/>
            </a:endParaRPr>
          </a:p>
          <a:p>
            <a:endParaRPr lang="en-US" sz="2000" b="1" kern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D79BCF-5C1E-08AA-C941-62A71BFA453D}"/>
              </a:ext>
            </a:extLst>
          </p:cNvPr>
          <p:cNvGrpSpPr/>
          <p:nvPr/>
        </p:nvGrpSpPr>
        <p:grpSpPr>
          <a:xfrm>
            <a:off x="7484266" y="2411835"/>
            <a:ext cx="2383851" cy="266828"/>
            <a:chOff x="6843264" y="5189125"/>
            <a:chExt cx="1402383" cy="261592"/>
          </a:xfrm>
        </p:grpSpPr>
        <p:sp>
          <p:nvSpPr>
            <p:cNvPr id="9" name="Flowchart: Off-page Connector 8">
              <a:extLst>
                <a:ext uri="{FF2B5EF4-FFF2-40B4-BE49-F238E27FC236}">
                  <a16:creationId xmlns:a16="http://schemas.microsoft.com/office/drawing/2014/main" id="{0C1AB129-D2DD-2ECA-DF11-7D2F85C773A2}"/>
                </a:ext>
              </a:extLst>
            </p:cNvPr>
            <p:cNvSpPr/>
            <p:nvPr/>
          </p:nvSpPr>
          <p:spPr>
            <a:xfrm rot="16200000">
              <a:off x="7899888" y="5104958"/>
              <a:ext cx="261591" cy="429926"/>
            </a:xfrm>
            <a:prstGeom prst="flowChartOffpage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6D5308-8539-150A-95B8-8FD566695E0B}"/>
                </a:ext>
              </a:extLst>
            </p:cNvPr>
            <p:cNvSpPr/>
            <p:nvPr/>
          </p:nvSpPr>
          <p:spPr>
            <a:xfrm>
              <a:off x="6843264" y="5189126"/>
              <a:ext cx="1005758" cy="26159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Cordia New" panose="020B0304020202020204" pitchFamily="34" charset="-34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FA713D-D656-62BC-1D1E-DE1814EDBC72}"/>
              </a:ext>
            </a:extLst>
          </p:cNvPr>
          <p:cNvCxnSpPr>
            <a:cxnSpLocks/>
          </p:cNvCxnSpPr>
          <p:nvPr/>
        </p:nvCxnSpPr>
        <p:spPr>
          <a:xfrm>
            <a:off x="682129" y="1524763"/>
            <a:ext cx="10773291" cy="19122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1C6B8D1-C982-7990-55B6-2F029CF5AA36}"/>
              </a:ext>
            </a:extLst>
          </p:cNvPr>
          <p:cNvGrpSpPr/>
          <p:nvPr/>
        </p:nvGrpSpPr>
        <p:grpSpPr>
          <a:xfrm>
            <a:off x="9395107" y="2759150"/>
            <a:ext cx="2060313" cy="266834"/>
            <a:chOff x="6735818" y="5198928"/>
            <a:chExt cx="1688077" cy="251789"/>
          </a:xfrm>
        </p:grpSpPr>
        <p:sp>
          <p:nvSpPr>
            <p:cNvPr id="13" name="Flowchart: Off-page Connector 12">
              <a:extLst>
                <a:ext uri="{FF2B5EF4-FFF2-40B4-BE49-F238E27FC236}">
                  <a16:creationId xmlns:a16="http://schemas.microsoft.com/office/drawing/2014/main" id="{8B55E86D-AFB3-680B-7C46-05420251039C}"/>
                </a:ext>
              </a:extLst>
            </p:cNvPr>
            <p:cNvSpPr/>
            <p:nvPr/>
          </p:nvSpPr>
          <p:spPr>
            <a:xfrm rot="16200000">
              <a:off x="8083039" y="5109861"/>
              <a:ext cx="251786" cy="429926"/>
            </a:xfrm>
            <a:prstGeom prst="flowChartOffpage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1EC7C8-C3E3-1122-EE31-B329BFC1514B}"/>
                </a:ext>
              </a:extLst>
            </p:cNvPr>
            <p:cNvSpPr/>
            <p:nvPr/>
          </p:nvSpPr>
          <p:spPr>
            <a:xfrm>
              <a:off x="6735818" y="5198928"/>
              <a:ext cx="1275042" cy="2517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Cordia New" panose="020B0304020202020204" pitchFamily="34" charset="-34"/>
              </a:endParaRP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FDE334-CACE-AD9D-3F1D-F10395E7CAFC}"/>
              </a:ext>
            </a:extLst>
          </p:cNvPr>
          <p:cNvCxnSpPr>
            <a:cxnSpLocks/>
          </p:cNvCxnSpPr>
          <p:nvPr/>
        </p:nvCxnSpPr>
        <p:spPr>
          <a:xfrm>
            <a:off x="669184" y="4408451"/>
            <a:ext cx="10786236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2326F0C-7BAA-F8D1-A7F2-EC08E2CBB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387955"/>
              </p:ext>
            </p:extLst>
          </p:nvPr>
        </p:nvGraphicFramePr>
        <p:xfrm>
          <a:off x="8272291" y="1800679"/>
          <a:ext cx="1586319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6319">
                  <a:extLst>
                    <a:ext uri="{9D8B030D-6E8A-4147-A177-3AD203B41FA5}">
                      <a16:colId xmlns:a16="http://schemas.microsoft.com/office/drawing/2014/main" val="505645894"/>
                    </a:ext>
                  </a:extLst>
                </a:gridCol>
              </a:tblGrid>
              <a:tr h="29598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August</a:t>
                      </a:r>
                      <a:endParaRPr lang="th-TH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35565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A9164AD-71AD-8BAE-1054-C939ADA4A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939239"/>
              </p:ext>
            </p:extLst>
          </p:nvPr>
        </p:nvGraphicFramePr>
        <p:xfrm>
          <a:off x="9863232" y="1799893"/>
          <a:ext cx="1593986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986">
                  <a:extLst>
                    <a:ext uri="{9D8B030D-6E8A-4147-A177-3AD203B41FA5}">
                      <a16:colId xmlns:a16="http://schemas.microsoft.com/office/drawing/2014/main" val="505645894"/>
                    </a:ext>
                  </a:extLst>
                </a:gridCol>
              </a:tblGrid>
              <a:tr h="29662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September</a:t>
                      </a:r>
                      <a:endParaRPr lang="th-TH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35565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941DED6-12ED-E098-B131-4747738C7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282424"/>
              </p:ext>
            </p:extLst>
          </p:nvPr>
        </p:nvGraphicFramePr>
        <p:xfrm>
          <a:off x="6678525" y="1799893"/>
          <a:ext cx="1593986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986">
                  <a:extLst>
                    <a:ext uri="{9D8B030D-6E8A-4147-A177-3AD203B41FA5}">
                      <a16:colId xmlns:a16="http://schemas.microsoft.com/office/drawing/2014/main" val="505645894"/>
                    </a:ext>
                  </a:extLst>
                </a:gridCol>
              </a:tblGrid>
              <a:tr h="24058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July</a:t>
                      </a:r>
                      <a:endParaRPr lang="th-TH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35565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E32A5CB-0E92-C367-3E03-EC675C7D3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333282"/>
              </p:ext>
            </p:extLst>
          </p:nvPr>
        </p:nvGraphicFramePr>
        <p:xfrm>
          <a:off x="6677278" y="2094812"/>
          <a:ext cx="398808" cy="24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08">
                  <a:extLst>
                    <a:ext uri="{9D8B030D-6E8A-4147-A177-3AD203B41FA5}">
                      <a16:colId xmlns:a16="http://schemas.microsoft.com/office/drawing/2014/main" val="505645894"/>
                    </a:ext>
                  </a:extLst>
                </a:gridCol>
              </a:tblGrid>
              <a:tr h="24058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W1</a:t>
                      </a:r>
                      <a:endParaRPr lang="th-TH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35565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62ED946-CCF2-38B2-6381-0F11B582F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030509"/>
              </p:ext>
            </p:extLst>
          </p:nvPr>
        </p:nvGraphicFramePr>
        <p:xfrm>
          <a:off x="7076086" y="2094812"/>
          <a:ext cx="398808" cy="24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08">
                  <a:extLst>
                    <a:ext uri="{9D8B030D-6E8A-4147-A177-3AD203B41FA5}">
                      <a16:colId xmlns:a16="http://schemas.microsoft.com/office/drawing/2014/main" val="505645894"/>
                    </a:ext>
                  </a:extLst>
                </a:gridCol>
              </a:tblGrid>
              <a:tr h="24058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W2</a:t>
                      </a:r>
                      <a:endParaRPr lang="th-TH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355657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2406910-2334-8B83-D5F2-93EFEF711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484583"/>
              </p:ext>
            </p:extLst>
          </p:nvPr>
        </p:nvGraphicFramePr>
        <p:xfrm>
          <a:off x="7471850" y="2095039"/>
          <a:ext cx="398808" cy="24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08">
                  <a:extLst>
                    <a:ext uri="{9D8B030D-6E8A-4147-A177-3AD203B41FA5}">
                      <a16:colId xmlns:a16="http://schemas.microsoft.com/office/drawing/2014/main" val="505645894"/>
                    </a:ext>
                  </a:extLst>
                </a:gridCol>
              </a:tblGrid>
              <a:tr h="24058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W3</a:t>
                      </a:r>
                      <a:endParaRPr lang="th-TH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355657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02B8BE1-0306-F938-E0ED-D3770DB5F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19690"/>
              </p:ext>
            </p:extLst>
          </p:nvPr>
        </p:nvGraphicFramePr>
        <p:xfrm>
          <a:off x="7870658" y="2094812"/>
          <a:ext cx="398808" cy="24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08">
                  <a:extLst>
                    <a:ext uri="{9D8B030D-6E8A-4147-A177-3AD203B41FA5}">
                      <a16:colId xmlns:a16="http://schemas.microsoft.com/office/drawing/2014/main" val="505645894"/>
                    </a:ext>
                  </a:extLst>
                </a:gridCol>
              </a:tblGrid>
              <a:tr h="24058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W4</a:t>
                      </a:r>
                      <a:endParaRPr lang="th-TH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355657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38CD3CA-1FAB-7953-1167-4B5A7DAC9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164138"/>
              </p:ext>
            </p:extLst>
          </p:nvPr>
        </p:nvGraphicFramePr>
        <p:xfrm>
          <a:off x="8266422" y="2094812"/>
          <a:ext cx="398808" cy="24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08">
                  <a:extLst>
                    <a:ext uri="{9D8B030D-6E8A-4147-A177-3AD203B41FA5}">
                      <a16:colId xmlns:a16="http://schemas.microsoft.com/office/drawing/2014/main" val="505645894"/>
                    </a:ext>
                  </a:extLst>
                </a:gridCol>
              </a:tblGrid>
              <a:tr h="24058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W1</a:t>
                      </a:r>
                      <a:endParaRPr lang="th-TH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35565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B6E8C2A-2E4F-7D7C-F2F4-E028C856A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353187"/>
              </p:ext>
            </p:extLst>
          </p:nvPr>
        </p:nvGraphicFramePr>
        <p:xfrm>
          <a:off x="8665230" y="2094812"/>
          <a:ext cx="398808" cy="24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08">
                  <a:extLst>
                    <a:ext uri="{9D8B030D-6E8A-4147-A177-3AD203B41FA5}">
                      <a16:colId xmlns:a16="http://schemas.microsoft.com/office/drawing/2014/main" val="505645894"/>
                    </a:ext>
                  </a:extLst>
                </a:gridCol>
              </a:tblGrid>
              <a:tr h="24058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W2</a:t>
                      </a:r>
                      <a:endParaRPr lang="th-TH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355657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FD9A39C-357B-07B1-DCA1-1E2931B31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447976"/>
              </p:ext>
            </p:extLst>
          </p:nvPr>
        </p:nvGraphicFramePr>
        <p:xfrm>
          <a:off x="9060994" y="2095039"/>
          <a:ext cx="398808" cy="24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08">
                  <a:extLst>
                    <a:ext uri="{9D8B030D-6E8A-4147-A177-3AD203B41FA5}">
                      <a16:colId xmlns:a16="http://schemas.microsoft.com/office/drawing/2014/main" val="505645894"/>
                    </a:ext>
                  </a:extLst>
                </a:gridCol>
              </a:tblGrid>
              <a:tr h="24058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W3</a:t>
                      </a:r>
                      <a:endParaRPr lang="th-TH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355657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52872ECA-58EE-76BA-07E6-298AE2900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542079"/>
              </p:ext>
            </p:extLst>
          </p:nvPr>
        </p:nvGraphicFramePr>
        <p:xfrm>
          <a:off x="9459802" y="2094812"/>
          <a:ext cx="398808" cy="24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08">
                  <a:extLst>
                    <a:ext uri="{9D8B030D-6E8A-4147-A177-3AD203B41FA5}">
                      <a16:colId xmlns:a16="http://schemas.microsoft.com/office/drawing/2014/main" val="505645894"/>
                    </a:ext>
                  </a:extLst>
                </a:gridCol>
              </a:tblGrid>
              <a:tr h="24058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W4</a:t>
                      </a:r>
                      <a:endParaRPr lang="th-TH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35565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5A33E867-E895-3CD1-DE22-DC95B6CA3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051064"/>
              </p:ext>
            </p:extLst>
          </p:nvPr>
        </p:nvGraphicFramePr>
        <p:xfrm>
          <a:off x="9863232" y="2094812"/>
          <a:ext cx="398808" cy="24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08">
                  <a:extLst>
                    <a:ext uri="{9D8B030D-6E8A-4147-A177-3AD203B41FA5}">
                      <a16:colId xmlns:a16="http://schemas.microsoft.com/office/drawing/2014/main" val="505645894"/>
                    </a:ext>
                  </a:extLst>
                </a:gridCol>
              </a:tblGrid>
              <a:tr h="24058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W1</a:t>
                      </a:r>
                      <a:endParaRPr lang="th-TH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35565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D14049E-43DE-3E66-CA1B-44E936C6C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3378"/>
              </p:ext>
            </p:extLst>
          </p:nvPr>
        </p:nvGraphicFramePr>
        <p:xfrm>
          <a:off x="10262040" y="2094812"/>
          <a:ext cx="398808" cy="24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08">
                  <a:extLst>
                    <a:ext uri="{9D8B030D-6E8A-4147-A177-3AD203B41FA5}">
                      <a16:colId xmlns:a16="http://schemas.microsoft.com/office/drawing/2014/main" val="505645894"/>
                    </a:ext>
                  </a:extLst>
                </a:gridCol>
              </a:tblGrid>
              <a:tr h="24058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W2</a:t>
                      </a:r>
                      <a:endParaRPr lang="th-TH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35565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D2AEFEFC-3B94-71C2-EBD0-5FCDEFB38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15830"/>
              </p:ext>
            </p:extLst>
          </p:nvPr>
        </p:nvGraphicFramePr>
        <p:xfrm>
          <a:off x="10657804" y="2095039"/>
          <a:ext cx="398808" cy="24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08">
                  <a:extLst>
                    <a:ext uri="{9D8B030D-6E8A-4147-A177-3AD203B41FA5}">
                      <a16:colId xmlns:a16="http://schemas.microsoft.com/office/drawing/2014/main" val="505645894"/>
                    </a:ext>
                  </a:extLst>
                </a:gridCol>
              </a:tblGrid>
              <a:tr h="24058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W3</a:t>
                      </a:r>
                      <a:endParaRPr lang="th-TH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35565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31D3264D-A7BD-9AD1-9609-7C5B26D7F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339011"/>
              </p:ext>
            </p:extLst>
          </p:nvPr>
        </p:nvGraphicFramePr>
        <p:xfrm>
          <a:off x="11056612" y="2094812"/>
          <a:ext cx="398808" cy="24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08">
                  <a:extLst>
                    <a:ext uri="{9D8B030D-6E8A-4147-A177-3AD203B41FA5}">
                      <a16:colId xmlns:a16="http://schemas.microsoft.com/office/drawing/2014/main" val="505645894"/>
                    </a:ext>
                  </a:extLst>
                </a:gridCol>
              </a:tblGrid>
              <a:tr h="24058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W4</a:t>
                      </a:r>
                      <a:endParaRPr lang="th-TH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355657"/>
                  </a:ext>
                </a:extLst>
              </a:tr>
            </a:tbl>
          </a:graphicData>
        </a:graphic>
      </p:graphicFrame>
      <p:sp>
        <p:nvSpPr>
          <p:cNvPr id="31" name="Star: 6 Points 30">
            <a:extLst>
              <a:ext uri="{FF2B5EF4-FFF2-40B4-BE49-F238E27FC236}">
                <a16:creationId xmlns:a16="http://schemas.microsoft.com/office/drawing/2014/main" id="{C7807FCF-2A99-DF93-592F-1E55EFDA51F1}"/>
              </a:ext>
            </a:extLst>
          </p:cNvPr>
          <p:cNvSpPr/>
          <p:nvPr/>
        </p:nvSpPr>
        <p:spPr>
          <a:xfrm>
            <a:off x="11117002" y="3146630"/>
            <a:ext cx="308026" cy="308026"/>
          </a:xfrm>
          <a:prstGeom prst="star6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94808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EAAA-9F25-B44F-9C62-953DEC467AE8}"/>
              </a:ext>
            </a:extLst>
          </p:cNvPr>
          <p:cNvSpPr txBox="1">
            <a:spLocks/>
          </p:cNvSpPr>
          <p:nvPr/>
        </p:nvSpPr>
        <p:spPr>
          <a:xfrm>
            <a:off x="0" y="9377"/>
            <a:ext cx="10515600" cy="718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Summary team impact and cost</a:t>
            </a:r>
          </a:p>
        </p:txBody>
      </p:sp>
    </p:spTree>
    <p:extLst>
      <p:ext uri="{BB962C8B-B14F-4D97-AF65-F5344CB8AC3E}">
        <p14:creationId xmlns:p14="http://schemas.microsoft.com/office/powerpoint/2010/main" val="3944329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EAAA-9F25-B44F-9C62-953DEC467AE8}"/>
              </a:ext>
            </a:extLst>
          </p:cNvPr>
          <p:cNvSpPr txBox="1">
            <a:spLocks/>
          </p:cNvSpPr>
          <p:nvPr/>
        </p:nvSpPr>
        <p:spPr>
          <a:xfrm>
            <a:off x="0" y="71021"/>
            <a:ext cx="10515600" cy="718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Summary team impact and cost (Continue)</a:t>
            </a:r>
          </a:p>
        </p:txBody>
      </p:sp>
    </p:spTree>
    <p:extLst>
      <p:ext uri="{BB962C8B-B14F-4D97-AF65-F5344CB8AC3E}">
        <p14:creationId xmlns:p14="http://schemas.microsoft.com/office/powerpoint/2010/main" val="3369084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18A8-82C0-4279-A791-396E92A01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080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ea typeface="Calibri" panose="020F0502020204030204" pitchFamily="34" charset="0"/>
                <a:cs typeface="Calibri" panose="020F0502020204030204" pitchFamily="34" charset="0"/>
              </a:rPr>
              <a:t>Need support</a:t>
            </a:r>
            <a:endParaRPr lang="th-TH" b="1">
              <a:ea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87665-9137-4463-8105-3D7A4497E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65" y="961956"/>
            <a:ext cx="4134029" cy="28561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1800" b="0" i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ITEA </a:t>
            </a:r>
            <a:r>
              <a:rPr lang="en-US" sz="18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Agree with these solutions.</a:t>
            </a:r>
            <a:endParaRPr lang="th-TH" sz="1800" b="0" i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F321D1-1DA1-A03A-15C2-A2E24AC63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25" y="494445"/>
            <a:ext cx="9414224" cy="5891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86EBE4-4A8A-3EC0-A089-444B129B8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02731" cy="553417"/>
          </a:xfrm>
        </p:spPr>
        <p:txBody>
          <a:bodyPr>
            <a:normAutofit fontScale="90000"/>
          </a:bodyPr>
          <a:lstStyle/>
          <a:p>
            <a:r>
              <a:rPr lang="en-US" sz="3600" b="1"/>
              <a:t>Background</a:t>
            </a:r>
            <a:endParaRPr lang="th-TH" sz="3600" b="1"/>
          </a:p>
        </p:txBody>
      </p:sp>
    </p:spTree>
    <p:extLst>
      <p:ext uri="{BB962C8B-B14F-4D97-AF65-F5344CB8AC3E}">
        <p14:creationId xmlns:p14="http://schemas.microsoft.com/office/powerpoint/2010/main" val="3547025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F6757-803F-C114-E226-147D6C88B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085" y="662685"/>
            <a:ext cx="5676089" cy="60376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1DF1F6-5F50-3D37-A45C-AE90438B9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02731" cy="553417"/>
          </a:xfrm>
        </p:spPr>
        <p:txBody>
          <a:bodyPr>
            <a:normAutofit fontScale="90000"/>
          </a:bodyPr>
          <a:lstStyle/>
          <a:p>
            <a:r>
              <a:rPr lang="en-US" sz="3600" b="1"/>
              <a:t>Background</a:t>
            </a:r>
            <a:endParaRPr lang="th-TH" sz="3600" b="1"/>
          </a:p>
        </p:txBody>
      </p:sp>
    </p:spTree>
    <p:extLst>
      <p:ext uri="{BB962C8B-B14F-4D97-AF65-F5344CB8AC3E}">
        <p14:creationId xmlns:p14="http://schemas.microsoft.com/office/powerpoint/2010/main" val="1502831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8C5EC1-EF38-398B-FB83-8D63E3C1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46" y="1002707"/>
            <a:ext cx="10569212" cy="5104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901794-1D53-1041-4DFB-95583B32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02731" cy="553417"/>
          </a:xfrm>
        </p:spPr>
        <p:txBody>
          <a:bodyPr>
            <a:normAutofit fontScale="90000"/>
          </a:bodyPr>
          <a:lstStyle/>
          <a:p>
            <a:r>
              <a:rPr lang="en-US" sz="3600" b="1"/>
              <a:t>Background</a:t>
            </a:r>
            <a:endParaRPr lang="th-TH" sz="3600" b="1"/>
          </a:p>
        </p:txBody>
      </p:sp>
    </p:spTree>
    <p:extLst>
      <p:ext uri="{BB962C8B-B14F-4D97-AF65-F5344CB8AC3E}">
        <p14:creationId xmlns:p14="http://schemas.microsoft.com/office/powerpoint/2010/main" val="2419903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8483DE-41CD-548D-AFFE-3E3B506EB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44" y="1375918"/>
            <a:ext cx="9556912" cy="3954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E0C21B-8BFE-EECB-4470-964118EF8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02731" cy="553417"/>
          </a:xfrm>
        </p:spPr>
        <p:txBody>
          <a:bodyPr>
            <a:normAutofit fontScale="90000"/>
          </a:bodyPr>
          <a:lstStyle/>
          <a:p>
            <a:r>
              <a:rPr lang="en-US" sz="3600" b="1"/>
              <a:t>Background</a:t>
            </a:r>
            <a:endParaRPr lang="th-TH" sz="3600" b="1"/>
          </a:p>
        </p:txBody>
      </p:sp>
    </p:spTree>
    <p:extLst>
      <p:ext uri="{BB962C8B-B14F-4D97-AF65-F5344CB8AC3E}">
        <p14:creationId xmlns:p14="http://schemas.microsoft.com/office/powerpoint/2010/main" val="3853138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99980E-5991-E3B9-D82F-A5101E26F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106" y="629728"/>
            <a:ext cx="7511690" cy="5909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64CD3-163E-4C42-EFC8-6F105FFC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02731" cy="553417"/>
          </a:xfrm>
        </p:spPr>
        <p:txBody>
          <a:bodyPr>
            <a:normAutofit fontScale="90000"/>
          </a:bodyPr>
          <a:lstStyle/>
          <a:p>
            <a:r>
              <a:rPr lang="en-US" sz="3600" b="1"/>
              <a:t>Background</a:t>
            </a:r>
            <a:endParaRPr lang="th-TH" sz="3600" b="1"/>
          </a:p>
        </p:txBody>
      </p:sp>
    </p:spTree>
    <p:extLst>
      <p:ext uri="{BB962C8B-B14F-4D97-AF65-F5344CB8AC3E}">
        <p14:creationId xmlns:p14="http://schemas.microsoft.com/office/powerpoint/2010/main" val="765137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3B85094929234F9298A79DD5125096" ma:contentTypeVersion="20" ma:contentTypeDescription="Create a new document." ma:contentTypeScope="" ma:versionID="7ec8a5c2fac1a6cfae7cc47050aa230c">
  <xsd:schema xmlns:xsd="http://www.w3.org/2001/XMLSchema" xmlns:xs="http://www.w3.org/2001/XMLSchema" xmlns:p="http://schemas.microsoft.com/office/2006/metadata/properties" xmlns:ns2="24e1fe30-72d1-4cc7-96bf-f6ebb4baf801" xmlns:ns3="b562a1bd-fd01-476a-90b3-b83bd854ebee" targetNamespace="http://schemas.microsoft.com/office/2006/metadata/properties" ma:root="true" ma:fieldsID="200f356e1d7b4d41acaa98af33232e25" ns2:_="" ns3:_="">
    <xsd:import namespace="24e1fe30-72d1-4cc7-96bf-f6ebb4baf801"/>
    <xsd:import namespace="b562a1bd-fd01-476a-90b3-b83bd854eb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Date" minOccurs="0"/>
                <xsd:element ref="ns2:MediaServiceObjectDetectorVersions" minOccurs="0"/>
                <xsd:element ref="ns2:MediaServiceSearchProperties" minOccurs="0"/>
                <xsd:element ref="ns2:_x0e23__x0e32__x0e22__x0e25__x0e30__x0e40__x0e2d__x0e35__x0e22__x0e14__x0e01__x0e32__x0e23__x0e1b__x0e23__x0e30__x0e0a__x0e38__x0e21_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e1fe30-72d1-4cc7-96bf-f6ebb4baf8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bfa5231f-7f72-467b-8943-2b944794ea7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Date" ma:index="21" nillable="true" ma:displayName="Date" ma:format="DateTime" ma:internalName="Date">
      <xsd:simpleType>
        <xsd:restriction base="dms:DateTim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x0e23__x0e32__x0e22__x0e25__x0e30__x0e40__x0e2d__x0e35__x0e22__x0e14__x0e01__x0e32__x0e23__x0e1b__x0e23__x0e30__x0e0a__x0e38__x0e21_" ma:index="24" nillable="true" ma:displayName="รายละเอียดการประชุม" ma:format="Dropdown" ma:internalName="_x0e23__x0e32__x0e22__x0e25__x0e30__x0e40__x0e2d__x0e35__x0e22__x0e14__x0e01__x0e32__x0e23__x0e1b__x0e23__x0e30__x0e0a__x0e38__x0e21_">
      <xsd:simpleType>
        <xsd:restriction base="dms:Note">
          <xsd:maxLength value="255"/>
        </xsd:restriction>
      </xsd:simpleType>
    </xsd:element>
    <xsd:element name="MediaServiceBillingMetadata" ma:index="2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62a1bd-fd01-476a-90b3-b83bd854ebee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91be473-c120-48bd-b7ff-508d1016678e}" ma:internalName="TaxCatchAll" ma:showField="CatchAllData" ma:web="b562a1bd-fd01-476a-90b3-b83bd854eb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562a1bd-fd01-476a-90b3-b83bd854ebee" xsi:nil="true"/>
    <_x0e23__x0e32__x0e22__x0e25__x0e30__x0e40__x0e2d__x0e35__x0e22__x0e14__x0e01__x0e32__x0e23__x0e1b__x0e23__x0e30__x0e0a__x0e38__x0e21_ xmlns="24e1fe30-72d1-4cc7-96bf-f6ebb4baf801" xsi:nil="true"/>
    <lcf76f155ced4ddcb4097134ff3c332f xmlns="24e1fe30-72d1-4cc7-96bf-f6ebb4baf801">
      <Terms xmlns="http://schemas.microsoft.com/office/infopath/2007/PartnerControls"/>
    </lcf76f155ced4ddcb4097134ff3c332f>
    <Date xmlns="24e1fe30-72d1-4cc7-96bf-f6ebb4baf80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814EE8-EBCF-4E39-B4E3-756AD8530CF6}">
  <ds:schemaRefs>
    <ds:schemaRef ds:uri="24e1fe30-72d1-4cc7-96bf-f6ebb4baf801"/>
    <ds:schemaRef ds:uri="b562a1bd-fd01-476a-90b3-b83bd854ebe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AC4673A-8E96-4223-9C41-B7626AA3C384}">
  <ds:schemaRefs>
    <ds:schemaRef ds:uri="http://www.w3.org/XML/1998/namespace"/>
    <ds:schemaRef ds:uri="24e1fe30-72d1-4cc7-96bf-f6ebb4baf801"/>
    <ds:schemaRef ds:uri="b562a1bd-fd01-476a-90b3-b83bd854ebee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1F14F31-200C-4479-A866-C7735A5BEF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3304</Words>
  <Application>Microsoft Office PowerPoint</Application>
  <PresentationFormat>Widescreen</PresentationFormat>
  <Paragraphs>744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Amasis MT Pro Black</vt:lpstr>
      <vt:lpstr>Aptos</vt:lpstr>
      <vt:lpstr>Arial</vt:lpstr>
      <vt:lpstr>Calibri</vt:lpstr>
      <vt:lpstr>Calibri Light</vt:lpstr>
      <vt:lpstr>DBHeavent-Med</vt:lpstr>
      <vt:lpstr>Franklin Gothic Medium Cond</vt:lpstr>
      <vt:lpstr>Leelawadee</vt:lpstr>
      <vt:lpstr>Tahoma</vt:lpstr>
      <vt:lpstr>Office Theme</vt:lpstr>
      <vt:lpstr>1_Office Theme</vt:lpstr>
      <vt:lpstr>One Retail – Gen AI based Sales Assistance (catalyst Ref.ID 25-04164)</vt:lpstr>
      <vt:lpstr>Agenda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Objective</vt:lpstr>
      <vt:lpstr>Benefit</vt:lpstr>
      <vt:lpstr>ALM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IKM (Existing Service Flow)</vt:lpstr>
      <vt:lpstr>iKM SAAS Provisioning Web “verinthms.com” by MKT Team</vt:lpstr>
      <vt:lpstr>ตัวอย่าง email ที่ MKT Device ส่งให้ Partner ต่างๆ</vt:lpstr>
      <vt:lpstr>ตัวอย่าง ไฟล์แนบใน email ที่ MKT Device ส่งให้ Partner ต่างๆ</vt:lpstr>
      <vt:lpstr>ตัวอย่าง Web Partner เอาข้อมูล Trade-In, Trade-Up ไป Display</vt:lpstr>
      <vt:lpstr>POC Unstructured Data 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 (Trade In, Trade Up)</vt:lpstr>
      <vt:lpstr>PowerPoint Presentation</vt:lpstr>
      <vt:lpstr>PowerPoint Presentation</vt:lpstr>
      <vt:lpstr>PowerPoint Presentation</vt:lpstr>
      <vt:lpstr>PowerPoint Presentation</vt:lpstr>
      <vt:lpstr>Need support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 Clarification</dc:title>
  <dc:creator>Atchara Kanlueang</dc:creator>
  <cp:lastModifiedBy>Surasak Kerdphon</cp:lastModifiedBy>
  <cp:revision>1</cp:revision>
  <dcterms:created xsi:type="dcterms:W3CDTF">2024-11-28T06:46:53Z</dcterms:created>
  <dcterms:modified xsi:type="dcterms:W3CDTF">2025-07-18T10:11:06Z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Classification: Internal</vt:lpwstr>
  </property>
  <property fmtid="{D5CDD505-2E9C-101B-9397-08002B2CF9AE}" pid="4" name="ContentTypeId">
    <vt:lpwstr>0x010100883B85094929234F9298A79DD5125096</vt:lpwstr>
  </property>
  <property fmtid="{D5CDD505-2E9C-101B-9397-08002B2CF9AE}" pid="5" name="MediaServiceImageTags">
    <vt:lpwstr/>
  </property>
  <property fmtid="{D5CDD505-2E9C-101B-9397-08002B2CF9AE}" pid="6" name="MSIP_Label_cd3e60dd-5314-44d1-b471-abf6cc110c0e_Enabled">
    <vt:lpwstr>true</vt:lpwstr>
  </property>
  <property fmtid="{D5CDD505-2E9C-101B-9397-08002B2CF9AE}" pid="7" name="MSIP_Label_cd3e60dd-5314-44d1-b471-abf6cc110c0e_SetDate">
    <vt:lpwstr>2025-02-18T08:18:44Z</vt:lpwstr>
  </property>
  <property fmtid="{D5CDD505-2E9C-101B-9397-08002B2CF9AE}" pid="8" name="MSIP_Label_cd3e60dd-5314-44d1-b471-abf6cc110c0e_Method">
    <vt:lpwstr>Standard</vt:lpwstr>
  </property>
  <property fmtid="{D5CDD505-2E9C-101B-9397-08002B2CF9AE}" pid="9" name="MSIP_Label_cd3e60dd-5314-44d1-b471-abf6cc110c0e_Name">
    <vt:lpwstr>Internal</vt:lpwstr>
  </property>
  <property fmtid="{D5CDD505-2E9C-101B-9397-08002B2CF9AE}" pid="10" name="MSIP_Label_cd3e60dd-5314-44d1-b471-abf6cc110c0e_SiteId">
    <vt:lpwstr>833df664-61c8-4af0-bcce-b9eed5f10e5a</vt:lpwstr>
  </property>
  <property fmtid="{D5CDD505-2E9C-101B-9397-08002B2CF9AE}" pid="11" name="MSIP_Label_cd3e60dd-5314-44d1-b471-abf6cc110c0e_ActionId">
    <vt:lpwstr>20fda372-3f56-42c4-ab87-6c3395971457</vt:lpwstr>
  </property>
  <property fmtid="{D5CDD505-2E9C-101B-9397-08002B2CF9AE}" pid="12" name="MSIP_Label_cd3e60dd-5314-44d1-b471-abf6cc110c0e_ContentBits">
    <vt:lpwstr>1</vt:lpwstr>
  </property>
</Properties>
</file>